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6.JPG" ContentType="image/jpeg"/>
  <Override PartName="/ppt/media/image8.JPG" ContentType="image/jpeg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429" r:id="rId3"/>
    <p:sldId id="430" r:id="rId4"/>
    <p:sldId id="262" r:id="rId5"/>
    <p:sldId id="272" r:id="rId6"/>
    <p:sldId id="273" r:id="rId7"/>
    <p:sldId id="375" r:id="rId8"/>
    <p:sldId id="376" r:id="rId9"/>
    <p:sldId id="316" r:id="rId10"/>
    <p:sldId id="260" r:id="rId11"/>
    <p:sldId id="261" r:id="rId12"/>
    <p:sldId id="264" r:id="rId13"/>
    <p:sldId id="265" r:id="rId14"/>
    <p:sldId id="268" r:id="rId15"/>
    <p:sldId id="270" r:id="rId16"/>
    <p:sldId id="269" r:id="rId17"/>
    <p:sldId id="271" r:id="rId18"/>
    <p:sldId id="431" r:id="rId19"/>
    <p:sldId id="373" r:id="rId20"/>
    <p:sldId id="374" r:id="rId21"/>
    <p:sldId id="282" r:id="rId22"/>
    <p:sldId id="275" r:id="rId23"/>
    <p:sldId id="372" r:id="rId24"/>
    <p:sldId id="369" r:id="rId25"/>
    <p:sldId id="436" r:id="rId26"/>
    <p:sldId id="432" r:id="rId27"/>
    <p:sldId id="437" r:id="rId28"/>
    <p:sldId id="433" r:id="rId29"/>
    <p:sldId id="434" r:id="rId30"/>
    <p:sldId id="435" r:id="rId31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A591"/>
    <a:srgbClr val="F9A447"/>
    <a:srgbClr val="FBC993"/>
    <a:srgbClr val="8CD4C6"/>
    <a:srgbClr val="9ADACE"/>
    <a:srgbClr val="3FAB96"/>
    <a:srgbClr val="53BC8E"/>
    <a:srgbClr val="51B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7" autoAdjust="0"/>
    <p:restoredTop sz="94660"/>
  </p:normalViewPr>
  <p:slideViewPr>
    <p:cSldViewPr snapToGrid="0">
      <p:cViewPr varScale="1">
        <p:scale>
          <a:sx n="96" d="100"/>
          <a:sy n="96" d="100"/>
        </p:scale>
        <p:origin x="58" y="6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27886D-CCF3-4D68-AA01-A6E8CBFF4744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B94E41-9A1E-4B2A-9416-224F6E25C6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036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39D9E-438D-4DA2-8611-486B4E39AC42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39D9E-438D-4DA2-8611-486B4E39AC42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5494D5-78EC-4B9D-9FA5-AF9C1A17BDCF}" type="datetimeFigureOut">
              <a:rPr lang="zh-CN" altLang="en-US"/>
              <a:pPr>
                <a:defRPr/>
              </a:pPr>
              <a:t>2020/7/7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D08DA3-42E0-4B88-8D6A-C86B265F57E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74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96A30C-6834-45C5-A98B-C0ECD7B88E3C}" type="datetimeFigureOut">
              <a:rPr lang="zh-CN" altLang="en-US"/>
              <a:pPr>
                <a:defRPr/>
              </a:pPr>
              <a:t>2020/7/7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E918A3-6E8A-4A9C-A773-EC7371F570C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19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D0D11-E601-457B-A8A4-E8868EB9036D}" type="datetimeFigureOut">
              <a:rPr lang="zh-CN" altLang="en-US"/>
              <a:pPr>
                <a:defRPr/>
              </a:pPr>
              <a:t>2020/7/7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32EF98-BBFE-4703-B1F0-5E3E371D67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76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CDD0EC-C58C-45D4-A863-7565310A80AF}" type="datetimeFigureOut">
              <a:rPr lang="zh-CN" altLang="en-US"/>
              <a:pPr>
                <a:defRPr/>
              </a:pPr>
              <a:t>2020/7/7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C231D5-2E17-44EF-B7CC-4204A1A5B5F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79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768AA-B52D-4719-8EC8-525499E16732}" type="datetimeFigureOut">
              <a:rPr lang="zh-CN" altLang="en-US"/>
              <a:pPr>
                <a:defRPr/>
              </a:pPr>
              <a:t>2020/7/7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F771DE-E7BD-4DFC-A07C-58A7E12EA78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42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839D3-8296-44FB-B8EB-F079EA38D499}" type="datetimeFigureOut">
              <a:rPr lang="zh-CN" altLang="en-US"/>
              <a:pPr>
                <a:defRPr/>
              </a:pPr>
              <a:t>2020/7/7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24FEEF-395C-4B77-84B3-636D43F5D86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31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054D88-10E0-4E0B-BE3F-015BD9B5F972}" type="datetimeFigureOut">
              <a:rPr lang="zh-CN" altLang="en-US"/>
              <a:pPr>
                <a:defRPr/>
              </a:pPr>
              <a:t>2020/7/7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91E824-D013-4BB5-9C7E-5506237E829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05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43EB6B-40A7-44E3-A2F3-24061B768446}" type="datetimeFigureOut">
              <a:rPr lang="zh-CN" altLang="en-US"/>
              <a:pPr>
                <a:defRPr/>
              </a:pPr>
              <a:t>2020/7/7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2A21EF-D04A-463A-81D7-D151D1C76EC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85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DBC24-046D-4A5F-8F88-51454E2F71CD}" type="datetimeFigureOut">
              <a:rPr lang="zh-CN" altLang="en-US"/>
              <a:pPr>
                <a:defRPr/>
              </a:pPr>
              <a:t>2020/7/7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B80568-31D3-437E-88D7-8A8200D02C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57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72439-F297-4675-B7AC-22FBA284FB1C}" type="datetimeFigureOut">
              <a:rPr lang="zh-CN" altLang="en-US"/>
              <a:pPr>
                <a:defRPr/>
              </a:pPr>
              <a:t>2020/7/7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67A2EB-6CA3-4F73-9391-8FF9594AC1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9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AAD4C-78D3-4311-9B9C-129850ED4547}" type="datetimeFigureOut">
              <a:rPr lang="zh-CN" altLang="en-US"/>
              <a:pPr>
                <a:defRPr/>
              </a:pPr>
              <a:t>2020/7/7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8DC8B3-39E0-4B69-BCAE-EF129542ED3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96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DFBF5C1-2161-4682-B345-3FC07D43C331}" type="datetimeFigureOut">
              <a:rPr lang="zh-CN" altLang="en-US"/>
              <a:pPr>
                <a:defRPr/>
              </a:pPr>
              <a:t>2020/7/7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E9E960D0-3C17-48D1-9A09-8F96AE483D1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A5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任意多边形 139"/>
          <p:cNvSpPr/>
          <p:nvPr/>
        </p:nvSpPr>
        <p:spPr>
          <a:xfrm>
            <a:off x="547688" y="-19050"/>
            <a:ext cx="11180762" cy="6889750"/>
          </a:xfrm>
          <a:custGeom>
            <a:avLst/>
            <a:gdLst>
              <a:gd name="connsiteX0" fmla="*/ 4435965 w 11180963"/>
              <a:gd name="connsiteY0" fmla="*/ 0 h 6889953"/>
              <a:gd name="connsiteX1" fmla="*/ 6744999 w 11180963"/>
              <a:gd name="connsiteY1" fmla="*/ 0 h 6889953"/>
              <a:gd name="connsiteX2" fmla="*/ 11180963 w 11180963"/>
              <a:gd name="connsiteY2" fmla="*/ 4435966 h 6889953"/>
              <a:gd name="connsiteX3" fmla="*/ 8726976 w 11180963"/>
              <a:gd name="connsiteY3" fmla="*/ 6889953 h 6889953"/>
              <a:gd name="connsiteX4" fmla="*/ 2453989 w 11180963"/>
              <a:gd name="connsiteY4" fmla="*/ 6889953 h 6889953"/>
              <a:gd name="connsiteX5" fmla="*/ 0 w 11180963"/>
              <a:gd name="connsiteY5" fmla="*/ 4435966 h 688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80963" h="6889953">
                <a:moveTo>
                  <a:pt x="4435965" y="0"/>
                </a:moveTo>
                <a:lnTo>
                  <a:pt x="6744999" y="0"/>
                </a:lnTo>
                <a:lnTo>
                  <a:pt x="11180963" y="4435966"/>
                </a:lnTo>
                <a:lnTo>
                  <a:pt x="8726976" y="6889953"/>
                </a:lnTo>
                <a:lnTo>
                  <a:pt x="2453989" y="6889953"/>
                </a:lnTo>
                <a:lnTo>
                  <a:pt x="0" y="44359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075" name="组合 128"/>
          <p:cNvGrpSpPr>
            <a:grpSpLocks/>
          </p:cNvGrpSpPr>
          <p:nvPr/>
        </p:nvGrpSpPr>
        <p:grpSpPr bwMode="auto">
          <a:xfrm>
            <a:off x="1309688" y="1646238"/>
            <a:ext cx="1436687" cy="2566987"/>
            <a:chOff x="1336676" y="2081213"/>
            <a:chExt cx="1436686" cy="2566987"/>
          </a:xfrm>
        </p:grpSpPr>
        <p:sp>
          <p:nvSpPr>
            <p:cNvPr id="3201" name="Freeform 10"/>
            <p:cNvSpPr>
              <a:spLocks/>
            </p:cNvSpPr>
            <p:nvPr/>
          </p:nvSpPr>
          <p:spPr bwMode="auto">
            <a:xfrm>
              <a:off x="1336676" y="2579688"/>
              <a:ext cx="247650" cy="479425"/>
            </a:xfrm>
            <a:custGeom>
              <a:avLst/>
              <a:gdLst>
                <a:gd name="T0" fmla="*/ 499749796 w 94"/>
                <a:gd name="T1" fmla="*/ 222050167 h 182"/>
                <a:gd name="T2" fmla="*/ 222110435 w 94"/>
                <a:gd name="T3" fmla="*/ 27756600 h 182"/>
                <a:gd name="T4" fmla="*/ 27763146 w 94"/>
                <a:gd name="T5" fmla="*/ 305317333 h 182"/>
                <a:gd name="T6" fmla="*/ 152702571 w 94"/>
                <a:gd name="T7" fmla="*/ 1040852749 h 182"/>
                <a:gd name="T8" fmla="*/ 430341932 w 94"/>
                <a:gd name="T9" fmla="*/ 1242084807 h 182"/>
                <a:gd name="T10" fmla="*/ 624689221 w 94"/>
                <a:gd name="T11" fmla="*/ 957585582 h 182"/>
                <a:gd name="T12" fmla="*/ 499749796 w 94"/>
                <a:gd name="T13" fmla="*/ 222050167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4" h="182">
                  <a:moveTo>
                    <a:pt x="72" y="32"/>
                  </a:moveTo>
                  <a:cubicBezTo>
                    <a:pt x="69" y="13"/>
                    <a:pt x="51" y="0"/>
                    <a:pt x="32" y="4"/>
                  </a:cubicBezTo>
                  <a:cubicBezTo>
                    <a:pt x="13" y="7"/>
                    <a:pt x="0" y="25"/>
                    <a:pt x="4" y="44"/>
                  </a:cubicBezTo>
                  <a:cubicBezTo>
                    <a:pt x="22" y="150"/>
                    <a:pt x="22" y="150"/>
                    <a:pt x="22" y="150"/>
                  </a:cubicBezTo>
                  <a:cubicBezTo>
                    <a:pt x="25" y="169"/>
                    <a:pt x="43" y="182"/>
                    <a:pt x="62" y="179"/>
                  </a:cubicBezTo>
                  <a:cubicBezTo>
                    <a:pt x="81" y="175"/>
                    <a:pt x="94" y="157"/>
                    <a:pt x="90" y="138"/>
                  </a:cubicBezTo>
                  <a:lnTo>
                    <a:pt x="72" y="32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2" name="Freeform 11"/>
            <p:cNvSpPr>
              <a:spLocks/>
            </p:cNvSpPr>
            <p:nvPr/>
          </p:nvSpPr>
          <p:spPr bwMode="auto">
            <a:xfrm>
              <a:off x="1368425" y="2795588"/>
              <a:ext cx="442912" cy="1555750"/>
            </a:xfrm>
            <a:custGeom>
              <a:avLst/>
              <a:gdLst>
                <a:gd name="T0" fmla="*/ 703122006 w 279"/>
                <a:gd name="T1" fmla="*/ 2147483646 h 980"/>
                <a:gd name="T2" fmla="*/ 418345465 w 279"/>
                <a:gd name="T3" fmla="*/ 2147483646 h 980"/>
                <a:gd name="T4" fmla="*/ 0 w 279"/>
                <a:gd name="T5" fmla="*/ 50403125 h 980"/>
                <a:gd name="T6" fmla="*/ 289816848 w 279"/>
                <a:gd name="T7" fmla="*/ 0 h 980"/>
                <a:gd name="T8" fmla="*/ 703122006 w 279"/>
                <a:gd name="T9" fmla="*/ 2147483646 h 9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9" h="980">
                  <a:moveTo>
                    <a:pt x="279" y="960"/>
                  </a:moveTo>
                  <a:lnTo>
                    <a:pt x="166" y="980"/>
                  </a:lnTo>
                  <a:lnTo>
                    <a:pt x="0" y="20"/>
                  </a:lnTo>
                  <a:lnTo>
                    <a:pt x="115" y="0"/>
                  </a:lnTo>
                  <a:lnTo>
                    <a:pt x="279" y="960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3" name="Freeform 12"/>
            <p:cNvSpPr>
              <a:spLocks/>
            </p:cNvSpPr>
            <p:nvPr/>
          </p:nvSpPr>
          <p:spPr bwMode="auto">
            <a:xfrm>
              <a:off x="1631950" y="4319588"/>
              <a:ext cx="179387" cy="220663"/>
            </a:xfrm>
            <a:custGeom>
              <a:avLst/>
              <a:gdLst>
                <a:gd name="T0" fmla="*/ 284776069 w 113"/>
                <a:gd name="T1" fmla="*/ 0 h 139"/>
                <a:gd name="T2" fmla="*/ 0 w 113"/>
                <a:gd name="T3" fmla="*/ 50403239 h 139"/>
                <a:gd name="T4" fmla="*/ 146168655 w 113"/>
                <a:gd name="T5" fmla="*/ 350303306 h 139"/>
                <a:gd name="T6" fmla="*/ 246974624 w 113"/>
                <a:gd name="T7" fmla="*/ 335182334 h 139"/>
                <a:gd name="T8" fmla="*/ 284776069 w 113"/>
                <a:gd name="T9" fmla="*/ 0 h 1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3" h="139">
                  <a:moveTo>
                    <a:pt x="113" y="0"/>
                  </a:moveTo>
                  <a:lnTo>
                    <a:pt x="0" y="20"/>
                  </a:lnTo>
                  <a:lnTo>
                    <a:pt x="58" y="139"/>
                  </a:lnTo>
                  <a:lnTo>
                    <a:pt x="98" y="13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4" name="Freeform 13"/>
            <p:cNvSpPr>
              <a:spLocks/>
            </p:cNvSpPr>
            <p:nvPr/>
          </p:nvSpPr>
          <p:spPr bwMode="auto">
            <a:xfrm>
              <a:off x="1724025" y="4530725"/>
              <a:ext cx="63500" cy="117475"/>
            </a:xfrm>
            <a:custGeom>
              <a:avLst/>
              <a:gdLst>
                <a:gd name="T0" fmla="*/ 100806250 w 40"/>
                <a:gd name="T1" fmla="*/ 0 h 74"/>
                <a:gd name="T2" fmla="*/ 0 w 40"/>
                <a:gd name="T3" fmla="*/ 15120938 h 74"/>
                <a:gd name="T4" fmla="*/ 80645000 w 40"/>
                <a:gd name="T5" fmla="*/ 186491563 h 74"/>
                <a:gd name="T6" fmla="*/ 100806250 w 40"/>
                <a:gd name="T7" fmla="*/ 0 h 7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" h="74">
                  <a:moveTo>
                    <a:pt x="40" y="0"/>
                  </a:moveTo>
                  <a:lnTo>
                    <a:pt x="0" y="6"/>
                  </a:lnTo>
                  <a:lnTo>
                    <a:pt x="32" y="7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5" name="Freeform 14"/>
            <p:cNvSpPr>
              <a:spLocks/>
            </p:cNvSpPr>
            <p:nvPr/>
          </p:nvSpPr>
          <p:spPr bwMode="auto">
            <a:xfrm>
              <a:off x="1368425" y="2795588"/>
              <a:ext cx="195262" cy="117475"/>
            </a:xfrm>
            <a:custGeom>
              <a:avLst/>
              <a:gdLst>
                <a:gd name="T0" fmla="*/ 309977631 w 123"/>
                <a:gd name="T1" fmla="*/ 141128750 h 74"/>
                <a:gd name="T2" fmla="*/ 25201498 w 123"/>
                <a:gd name="T3" fmla="*/ 186491563 h 74"/>
                <a:gd name="T4" fmla="*/ 0 w 123"/>
                <a:gd name="T5" fmla="*/ 50403125 h 74"/>
                <a:gd name="T6" fmla="*/ 289816433 w 123"/>
                <a:gd name="T7" fmla="*/ 0 h 74"/>
                <a:gd name="T8" fmla="*/ 309977631 w 123"/>
                <a:gd name="T9" fmla="*/ 14112875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3" h="74">
                  <a:moveTo>
                    <a:pt x="123" y="56"/>
                  </a:moveTo>
                  <a:lnTo>
                    <a:pt x="10" y="74"/>
                  </a:lnTo>
                  <a:lnTo>
                    <a:pt x="0" y="20"/>
                  </a:lnTo>
                  <a:lnTo>
                    <a:pt x="115" y="0"/>
                  </a:lnTo>
                  <a:lnTo>
                    <a:pt x="123" y="56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6" name="Freeform 41"/>
            <p:cNvSpPr>
              <a:spLocks/>
            </p:cNvSpPr>
            <p:nvPr/>
          </p:nvSpPr>
          <p:spPr bwMode="auto">
            <a:xfrm>
              <a:off x="1893888" y="2768600"/>
              <a:ext cx="566737" cy="285750"/>
            </a:xfrm>
            <a:custGeom>
              <a:avLst/>
              <a:gdLst>
                <a:gd name="T0" fmla="*/ 1188181254 w 215"/>
                <a:gd name="T1" fmla="*/ 693044292 h 108"/>
                <a:gd name="T2" fmla="*/ 1313250884 w 215"/>
                <a:gd name="T3" fmla="*/ 658039917 h 108"/>
                <a:gd name="T4" fmla="*/ 1417477773 w 215"/>
                <a:gd name="T5" fmla="*/ 567036479 h 108"/>
                <a:gd name="T6" fmla="*/ 1480013906 w 215"/>
                <a:gd name="T7" fmla="*/ 455027771 h 108"/>
                <a:gd name="T8" fmla="*/ 1493910824 w 215"/>
                <a:gd name="T9" fmla="*/ 315020854 h 108"/>
                <a:gd name="T10" fmla="*/ 1452220069 w 215"/>
                <a:gd name="T11" fmla="*/ 182012167 h 108"/>
                <a:gd name="T12" fmla="*/ 1361890099 w 215"/>
                <a:gd name="T13" fmla="*/ 84005208 h 108"/>
                <a:gd name="T14" fmla="*/ 1250714751 w 215"/>
                <a:gd name="T15" fmla="*/ 21002625 h 108"/>
                <a:gd name="T16" fmla="*/ 1111748203 w 215"/>
                <a:gd name="T17" fmla="*/ 7000875 h 108"/>
                <a:gd name="T18" fmla="*/ 243196073 w 215"/>
                <a:gd name="T19" fmla="*/ 98006958 h 108"/>
                <a:gd name="T20" fmla="*/ 62536133 w 215"/>
                <a:gd name="T21" fmla="*/ 203012146 h 108"/>
                <a:gd name="T22" fmla="*/ 6948459 w 215"/>
                <a:gd name="T23" fmla="*/ 392025188 h 108"/>
                <a:gd name="T24" fmla="*/ 104226888 w 215"/>
                <a:gd name="T25" fmla="*/ 567036479 h 108"/>
                <a:gd name="T26" fmla="*/ 305729570 w 215"/>
                <a:gd name="T27" fmla="*/ 630039063 h 108"/>
                <a:gd name="T28" fmla="*/ 806015997 w 215"/>
                <a:gd name="T29" fmla="*/ 574034708 h 108"/>
                <a:gd name="T30" fmla="*/ 938036723 w 215"/>
                <a:gd name="T31" fmla="*/ 511032125 h 108"/>
                <a:gd name="T32" fmla="*/ 986675937 w 215"/>
                <a:gd name="T33" fmla="*/ 378023438 h 108"/>
                <a:gd name="T34" fmla="*/ 917191345 w 215"/>
                <a:gd name="T35" fmla="*/ 245014750 h 108"/>
                <a:gd name="T36" fmla="*/ 771273701 w 215"/>
                <a:gd name="T37" fmla="*/ 210013021 h 108"/>
                <a:gd name="T38" fmla="*/ 576719479 w 215"/>
                <a:gd name="T39" fmla="*/ 231015646 h 108"/>
                <a:gd name="T40" fmla="*/ 590616398 w 215"/>
                <a:gd name="T41" fmla="*/ 336020833 h 108"/>
                <a:gd name="T42" fmla="*/ 673997908 w 215"/>
                <a:gd name="T43" fmla="*/ 322019083 h 108"/>
                <a:gd name="T44" fmla="*/ 778222161 w 215"/>
                <a:gd name="T45" fmla="*/ 315020854 h 108"/>
                <a:gd name="T46" fmla="*/ 875500590 w 215"/>
                <a:gd name="T47" fmla="*/ 385024313 h 108"/>
                <a:gd name="T48" fmla="*/ 799067538 w 215"/>
                <a:gd name="T49" fmla="*/ 469029521 h 108"/>
                <a:gd name="T50" fmla="*/ 284884192 w 215"/>
                <a:gd name="T51" fmla="*/ 525033875 h 108"/>
                <a:gd name="T52" fmla="*/ 173711480 w 215"/>
                <a:gd name="T53" fmla="*/ 490029500 h 108"/>
                <a:gd name="T54" fmla="*/ 111175347 w 215"/>
                <a:gd name="T55" fmla="*/ 392025188 h 108"/>
                <a:gd name="T56" fmla="*/ 111175347 w 215"/>
                <a:gd name="T57" fmla="*/ 378023438 h 108"/>
                <a:gd name="T58" fmla="*/ 145917644 w 215"/>
                <a:gd name="T59" fmla="*/ 266017375 h 108"/>
                <a:gd name="T60" fmla="*/ 250141896 w 215"/>
                <a:gd name="T61" fmla="*/ 210013021 h 108"/>
                <a:gd name="T62" fmla="*/ 257090355 w 215"/>
                <a:gd name="T63" fmla="*/ 203012146 h 108"/>
                <a:gd name="T64" fmla="*/ 1132593581 w 215"/>
                <a:gd name="T65" fmla="*/ 112006063 h 108"/>
                <a:gd name="T66" fmla="*/ 1153438958 w 215"/>
                <a:gd name="T67" fmla="*/ 112006063 h 108"/>
                <a:gd name="T68" fmla="*/ 1299353966 w 215"/>
                <a:gd name="T69" fmla="*/ 168010417 h 108"/>
                <a:gd name="T70" fmla="*/ 1389683936 w 215"/>
                <a:gd name="T71" fmla="*/ 329019958 h 108"/>
                <a:gd name="T72" fmla="*/ 1334096262 w 215"/>
                <a:gd name="T73" fmla="*/ 504031250 h 108"/>
                <a:gd name="T74" fmla="*/ 1174284336 w 215"/>
                <a:gd name="T75" fmla="*/ 588036458 h 108"/>
                <a:gd name="T76" fmla="*/ 632307153 w 215"/>
                <a:gd name="T77" fmla="*/ 651041688 h 108"/>
                <a:gd name="T78" fmla="*/ 639255612 w 215"/>
                <a:gd name="T79" fmla="*/ 756046875 h 108"/>
                <a:gd name="T80" fmla="*/ 1188181254 w 215"/>
                <a:gd name="T81" fmla="*/ 693044292 h 10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15" h="108">
                  <a:moveTo>
                    <a:pt x="171" y="99"/>
                  </a:moveTo>
                  <a:cubicBezTo>
                    <a:pt x="177" y="99"/>
                    <a:pt x="184" y="97"/>
                    <a:pt x="189" y="94"/>
                  </a:cubicBezTo>
                  <a:cubicBezTo>
                    <a:pt x="195" y="90"/>
                    <a:pt x="200" y="86"/>
                    <a:pt x="204" y="81"/>
                  </a:cubicBezTo>
                  <a:cubicBezTo>
                    <a:pt x="208" y="76"/>
                    <a:pt x="211" y="71"/>
                    <a:pt x="213" y="65"/>
                  </a:cubicBezTo>
                  <a:cubicBezTo>
                    <a:pt x="215" y="58"/>
                    <a:pt x="215" y="52"/>
                    <a:pt x="215" y="45"/>
                  </a:cubicBezTo>
                  <a:cubicBezTo>
                    <a:pt x="214" y="38"/>
                    <a:pt x="212" y="32"/>
                    <a:pt x="209" y="26"/>
                  </a:cubicBezTo>
                  <a:cubicBezTo>
                    <a:pt x="206" y="21"/>
                    <a:pt x="201" y="16"/>
                    <a:pt x="196" y="12"/>
                  </a:cubicBezTo>
                  <a:cubicBezTo>
                    <a:pt x="191" y="8"/>
                    <a:pt x="186" y="5"/>
                    <a:pt x="180" y="3"/>
                  </a:cubicBezTo>
                  <a:cubicBezTo>
                    <a:pt x="173" y="1"/>
                    <a:pt x="167" y="0"/>
                    <a:pt x="160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25" y="15"/>
                    <a:pt x="16" y="20"/>
                    <a:pt x="9" y="29"/>
                  </a:cubicBezTo>
                  <a:cubicBezTo>
                    <a:pt x="3" y="36"/>
                    <a:pt x="0" y="46"/>
                    <a:pt x="1" y="56"/>
                  </a:cubicBezTo>
                  <a:cubicBezTo>
                    <a:pt x="2" y="66"/>
                    <a:pt x="7" y="75"/>
                    <a:pt x="15" y="81"/>
                  </a:cubicBezTo>
                  <a:cubicBezTo>
                    <a:pt x="23" y="88"/>
                    <a:pt x="33" y="91"/>
                    <a:pt x="44" y="90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24" y="81"/>
                    <a:pt x="131" y="78"/>
                    <a:pt x="135" y="73"/>
                  </a:cubicBezTo>
                  <a:cubicBezTo>
                    <a:pt x="140" y="67"/>
                    <a:pt x="142" y="61"/>
                    <a:pt x="142" y="54"/>
                  </a:cubicBezTo>
                  <a:cubicBezTo>
                    <a:pt x="141" y="47"/>
                    <a:pt x="138" y="40"/>
                    <a:pt x="132" y="35"/>
                  </a:cubicBezTo>
                  <a:cubicBezTo>
                    <a:pt x="127" y="31"/>
                    <a:pt x="119" y="29"/>
                    <a:pt x="111" y="30"/>
                  </a:cubicBezTo>
                  <a:cubicBezTo>
                    <a:pt x="83" y="33"/>
                    <a:pt x="83" y="33"/>
                    <a:pt x="83" y="33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5" y="46"/>
                    <a:pt x="112" y="45"/>
                    <a:pt x="112" y="45"/>
                  </a:cubicBezTo>
                  <a:cubicBezTo>
                    <a:pt x="121" y="44"/>
                    <a:pt x="126" y="49"/>
                    <a:pt x="126" y="55"/>
                  </a:cubicBezTo>
                  <a:cubicBezTo>
                    <a:pt x="126" y="60"/>
                    <a:pt x="123" y="66"/>
                    <a:pt x="115" y="67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35" y="75"/>
                    <a:pt x="30" y="74"/>
                    <a:pt x="25" y="70"/>
                  </a:cubicBezTo>
                  <a:cubicBezTo>
                    <a:pt x="20" y="66"/>
                    <a:pt x="17" y="61"/>
                    <a:pt x="16" y="56"/>
                  </a:cubicBezTo>
                  <a:cubicBezTo>
                    <a:pt x="16" y="55"/>
                    <a:pt x="16" y="55"/>
                    <a:pt x="16" y="54"/>
                  </a:cubicBezTo>
                  <a:cubicBezTo>
                    <a:pt x="15" y="49"/>
                    <a:pt x="17" y="43"/>
                    <a:pt x="21" y="38"/>
                  </a:cubicBezTo>
                  <a:cubicBezTo>
                    <a:pt x="25" y="34"/>
                    <a:pt x="31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4" y="16"/>
                    <a:pt x="165" y="16"/>
                    <a:pt x="166" y="16"/>
                  </a:cubicBezTo>
                  <a:cubicBezTo>
                    <a:pt x="173" y="16"/>
                    <a:pt x="181" y="19"/>
                    <a:pt x="187" y="24"/>
                  </a:cubicBezTo>
                  <a:cubicBezTo>
                    <a:pt x="194" y="30"/>
                    <a:pt x="199" y="38"/>
                    <a:pt x="200" y="47"/>
                  </a:cubicBezTo>
                  <a:cubicBezTo>
                    <a:pt x="201" y="56"/>
                    <a:pt x="198" y="65"/>
                    <a:pt x="192" y="72"/>
                  </a:cubicBezTo>
                  <a:cubicBezTo>
                    <a:pt x="186" y="79"/>
                    <a:pt x="178" y="84"/>
                    <a:pt x="169" y="84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2" y="108"/>
                    <a:pt x="92" y="108"/>
                    <a:pt x="92" y="108"/>
                  </a:cubicBezTo>
                  <a:lnTo>
                    <a:pt x="171" y="99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7" name="Freeform 42"/>
            <p:cNvSpPr>
              <a:spLocks/>
            </p:cNvSpPr>
            <p:nvPr/>
          </p:nvSpPr>
          <p:spPr bwMode="auto">
            <a:xfrm>
              <a:off x="1822450" y="2081213"/>
              <a:ext cx="400050" cy="523875"/>
            </a:xfrm>
            <a:custGeom>
              <a:avLst/>
              <a:gdLst>
                <a:gd name="T0" fmla="*/ 519520195 w 152"/>
                <a:gd name="T1" fmla="*/ 1323679438 h 199"/>
                <a:gd name="T2" fmla="*/ 644204200 w 152"/>
                <a:gd name="T3" fmla="*/ 1372189210 h 199"/>
                <a:gd name="T4" fmla="*/ 775818018 w 152"/>
                <a:gd name="T5" fmla="*/ 1365260371 h 199"/>
                <a:gd name="T6" fmla="*/ 900502022 w 152"/>
                <a:gd name="T7" fmla="*/ 1316747966 h 199"/>
                <a:gd name="T8" fmla="*/ 997479933 w 152"/>
                <a:gd name="T9" fmla="*/ 1212794318 h 199"/>
                <a:gd name="T10" fmla="*/ 1045967572 w 152"/>
                <a:gd name="T11" fmla="*/ 1094980359 h 199"/>
                <a:gd name="T12" fmla="*/ 1039040390 w 152"/>
                <a:gd name="T13" fmla="*/ 963306089 h 199"/>
                <a:gd name="T14" fmla="*/ 983625569 w 152"/>
                <a:gd name="T15" fmla="*/ 838560658 h 199"/>
                <a:gd name="T16" fmla="*/ 491811469 w 152"/>
                <a:gd name="T17" fmla="*/ 124745431 h 199"/>
                <a:gd name="T18" fmla="*/ 318639825 w 152"/>
                <a:gd name="T19" fmla="*/ 13860311 h 199"/>
                <a:gd name="T20" fmla="*/ 117756823 w 152"/>
                <a:gd name="T21" fmla="*/ 55441244 h 199"/>
                <a:gd name="T22" fmla="*/ 13854363 w 152"/>
                <a:gd name="T23" fmla="*/ 221767607 h 199"/>
                <a:gd name="T24" fmla="*/ 62342002 w 152"/>
                <a:gd name="T25" fmla="*/ 422746065 h 199"/>
                <a:gd name="T26" fmla="*/ 346345919 w 152"/>
                <a:gd name="T27" fmla="*/ 838560658 h 199"/>
                <a:gd name="T28" fmla="*/ 471032556 w 152"/>
                <a:gd name="T29" fmla="*/ 921725156 h 199"/>
                <a:gd name="T30" fmla="*/ 512593013 w 152"/>
                <a:gd name="T31" fmla="*/ 928653995 h 199"/>
                <a:gd name="T32" fmla="*/ 685767289 w 152"/>
                <a:gd name="T33" fmla="*/ 783119414 h 199"/>
                <a:gd name="T34" fmla="*/ 644204200 w 152"/>
                <a:gd name="T35" fmla="*/ 630653361 h 199"/>
                <a:gd name="T36" fmla="*/ 540301740 w 152"/>
                <a:gd name="T37" fmla="*/ 471258469 h 199"/>
                <a:gd name="T38" fmla="*/ 450251011 w 152"/>
                <a:gd name="T39" fmla="*/ 533628552 h 199"/>
                <a:gd name="T40" fmla="*/ 512593013 w 152"/>
                <a:gd name="T41" fmla="*/ 623721889 h 199"/>
                <a:gd name="T42" fmla="*/ 561083285 w 152"/>
                <a:gd name="T43" fmla="*/ 693026077 h 199"/>
                <a:gd name="T44" fmla="*/ 568007834 w 152"/>
                <a:gd name="T45" fmla="*/ 776187942 h 199"/>
                <a:gd name="T46" fmla="*/ 505665832 w 152"/>
                <a:gd name="T47" fmla="*/ 817768875 h 199"/>
                <a:gd name="T48" fmla="*/ 436396648 w 152"/>
                <a:gd name="T49" fmla="*/ 783119414 h 199"/>
                <a:gd name="T50" fmla="*/ 138538368 w 152"/>
                <a:gd name="T51" fmla="*/ 360373349 h 199"/>
                <a:gd name="T52" fmla="*/ 117756823 w 152"/>
                <a:gd name="T53" fmla="*/ 242559390 h 199"/>
                <a:gd name="T54" fmla="*/ 173174276 w 152"/>
                <a:gd name="T55" fmla="*/ 145534581 h 199"/>
                <a:gd name="T56" fmla="*/ 180101457 w 152"/>
                <a:gd name="T57" fmla="*/ 138605742 h 199"/>
                <a:gd name="T58" fmla="*/ 297858280 w 152"/>
                <a:gd name="T59" fmla="*/ 117813959 h 199"/>
                <a:gd name="T60" fmla="*/ 401763372 w 152"/>
                <a:gd name="T61" fmla="*/ 180186675 h 199"/>
                <a:gd name="T62" fmla="*/ 907429204 w 152"/>
                <a:gd name="T63" fmla="*/ 900933373 h 199"/>
                <a:gd name="T64" fmla="*/ 942062480 w 152"/>
                <a:gd name="T65" fmla="*/ 1081120048 h 199"/>
                <a:gd name="T66" fmla="*/ 845087202 w 152"/>
                <a:gd name="T67" fmla="*/ 1226654629 h 199"/>
                <a:gd name="T68" fmla="*/ 664985744 w 152"/>
                <a:gd name="T69" fmla="*/ 1268235562 h 199"/>
                <a:gd name="T70" fmla="*/ 512593013 w 152"/>
                <a:gd name="T71" fmla="*/ 1171213385 h 199"/>
                <a:gd name="T72" fmla="*/ 193953188 w 152"/>
                <a:gd name="T73" fmla="*/ 720746698 h 199"/>
                <a:gd name="T74" fmla="*/ 110832273 w 152"/>
                <a:gd name="T75" fmla="*/ 783119414 h 199"/>
                <a:gd name="T76" fmla="*/ 422542285 w 152"/>
                <a:gd name="T77" fmla="*/ 1226654629 h 199"/>
                <a:gd name="T78" fmla="*/ 519520195 w 152"/>
                <a:gd name="T79" fmla="*/ 1323679438 h 19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52" h="199">
                  <a:moveTo>
                    <a:pt x="75" y="191"/>
                  </a:moveTo>
                  <a:cubicBezTo>
                    <a:pt x="81" y="194"/>
                    <a:pt x="87" y="197"/>
                    <a:pt x="93" y="198"/>
                  </a:cubicBezTo>
                  <a:cubicBezTo>
                    <a:pt x="99" y="199"/>
                    <a:pt x="106" y="199"/>
                    <a:pt x="112" y="197"/>
                  </a:cubicBezTo>
                  <a:cubicBezTo>
                    <a:pt x="118" y="196"/>
                    <a:pt x="125" y="193"/>
                    <a:pt x="130" y="190"/>
                  </a:cubicBezTo>
                  <a:cubicBezTo>
                    <a:pt x="136" y="186"/>
                    <a:pt x="140" y="181"/>
                    <a:pt x="144" y="175"/>
                  </a:cubicBezTo>
                  <a:cubicBezTo>
                    <a:pt x="147" y="170"/>
                    <a:pt x="149" y="164"/>
                    <a:pt x="151" y="158"/>
                  </a:cubicBezTo>
                  <a:cubicBezTo>
                    <a:pt x="152" y="151"/>
                    <a:pt x="152" y="145"/>
                    <a:pt x="150" y="139"/>
                  </a:cubicBezTo>
                  <a:cubicBezTo>
                    <a:pt x="149" y="132"/>
                    <a:pt x="146" y="126"/>
                    <a:pt x="142" y="121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5" y="9"/>
                    <a:pt x="56" y="4"/>
                    <a:pt x="46" y="2"/>
                  </a:cubicBezTo>
                  <a:cubicBezTo>
                    <a:pt x="36" y="0"/>
                    <a:pt x="25" y="2"/>
                    <a:pt x="17" y="8"/>
                  </a:cubicBezTo>
                  <a:cubicBezTo>
                    <a:pt x="9" y="13"/>
                    <a:pt x="4" y="22"/>
                    <a:pt x="2" y="32"/>
                  </a:cubicBezTo>
                  <a:cubicBezTo>
                    <a:pt x="0" y="42"/>
                    <a:pt x="3" y="53"/>
                    <a:pt x="9" y="61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55" y="128"/>
                    <a:pt x="61" y="132"/>
                    <a:pt x="68" y="133"/>
                  </a:cubicBezTo>
                  <a:cubicBezTo>
                    <a:pt x="70" y="134"/>
                    <a:pt x="72" y="134"/>
                    <a:pt x="74" y="134"/>
                  </a:cubicBezTo>
                  <a:cubicBezTo>
                    <a:pt x="86" y="134"/>
                    <a:pt x="97" y="125"/>
                    <a:pt x="99" y="113"/>
                  </a:cubicBezTo>
                  <a:cubicBezTo>
                    <a:pt x="100" y="105"/>
                    <a:pt x="98" y="98"/>
                    <a:pt x="93" y="91"/>
                  </a:cubicBezTo>
                  <a:cubicBezTo>
                    <a:pt x="78" y="68"/>
                    <a:pt x="78" y="68"/>
                    <a:pt x="78" y="68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8" y="95"/>
                    <a:pt x="81" y="100"/>
                    <a:pt x="81" y="100"/>
                  </a:cubicBezTo>
                  <a:cubicBezTo>
                    <a:pt x="84" y="104"/>
                    <a:pt x="84" y="109"/>
                    <a:pt x="82" y="112"/>
                  </a:cubicBezTo>
                  <a:cubicBezTo>
                    <a:pt x="81" y="116"/>
                    <a:pt x="77" y="118"/>
                    <a:pt x="73" y="118"/>
                  </a:cubicBezTo>
                  <a:cubicBezTo>
                    <a:pt x="69" y="118"/>
                    <a:pt x="65" y="116"/>
                    <a:pt x="63" y="113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17" y="47"/>
                    <a:pt x="16" y="41"/>
                    <a:pt x="17" y="35"/>
                  </a:cubicBezTo>
                  <a:cubicBezTo>
                    <a:pt x="18" y="30"/>
                    <a:pt x="21" y="24"/>
                    <a:pt x="25" y="21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31" y="17"/>
                    <a:pt x="37" y="16"/>
                    <a:pt x="43" y="17"/>
                  </a:cubicBezTo>
                  <a:cubicBezTo>
                    <a:pt x="49" y="18"/>
                    <a:pt x="54" y="21"/>
                    <a:pt x="58" y="26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6" y="138"/>
                    <a:pt x="137" y="147"/>
                    <a:pt x="136" y="156"/>
                  </a:cubicBezTo>
                  <a:cubicBezTo>
                    <a:pt x="134" y="164"/>
                    <a:pt x="129" y="172"/>
                    <a:pt x="122" y="177"/>
                  </a:cubicBezTo>
                  <a:cubicBezTo>
                    <a:pt x="114" y="182"/>
                    <a:pt x="105" y="185"/>
                    <a:pt x="96" y="183"/>
                  </a:cubicBezTo>
                  <a:cubicBezTo>
                    <a:pt x="87" y="181"/>
                    <a:pt x="79" y="176"/>
                    <a:pt x="74" y="169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5" y="183"/>
                    <a:pt x="70" y="187"/>
                    <a:pt x="75" y="191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8" name="Freeform 43"/>
            <p:cNvSpPr>
              <a:spLocks/>
            </p:cNvSpPr>
            <p:nvPr/>
          </p:nvSpPr>
          <p:spPr bwMode="auto">
            <a:xfrm>
              <a:off x="2301875" y="2249488"/>
              <a:ext cx="471487" cy="463550"/>
            </a:xfrm>
            <a:custGeom>
              <a:avLst/>
              <a:gdLst>
                <a:gd name="T0" fmla="*/ 1158643743 w 179"/>
                <a:gd name="T1" fmla="*/ 568828526 h 176"/>
                <a:gd name="T2" fmla="*/ 1228023451 w 179"/>
                <a:gd name="T3" fmla="*/ 450899826 h 176"/>
                <a:gd name="T4" fmla="*/ 1241899392 w 179"/>
                <a:gd name="T5" fmla="*/ 319098865 h 176"/>
                <a:gd name="T6" fmla="*/ 1207209538 w 179"/>
                <a:gd name="T7" fmla="*/ 194235351 h 176"/>
                <a:gd name="T8" fmla="*/ 1123953890 w 179"/>
                <a:gd name="T9" fmla="*/ 83244098 h 176"/>
                <a:gd name="T10" fmla="*/ 1006008388 w 179"/>
                <a:gd name="T11" fmla="*/ 20809708 h 176"/>
                <a:gd name="T12" fmla="*/ 895000856 w 179"/>
                <a:gd name="T13" fmla="*/ 0 h 176"/>
                <a:gd name="T14" fmla="*/ 874186944 w 179"/>
                <a:gd name="T15" fmla="*/ 0 h 176"/>
                <a:gd name="T16" fmla="*/ 749303471 w 179"/>
                <a:gd name="T17" fmla="*/ 34684602 h 176"/>
                <a:gd name="T18" fmla="*/ 638295940 w 179"/>
                <a:gd name="T19" fmla="*/ 117928700 h 176"/>
                <a:gd name="T20" fmla="*/ 69379707 w 179"/>
                <a:gd name="T21" fmla="*/ 776936138 h 176"/>
                <a:gd name="T22" fmla="*/ 6937971 w 179"/>
                <a:gd name="T23" fmla="*/ 971171489 h 176"/>
                <a:gd name="T24" fmla="*/ 90193619 w 179"/>
                <a:gd name="T25" fmla="*/ 1151531947 h 176"/>
                <a:gd name="T26" fmla="*/ 284456799 w 179"/>
                <a:gd name="T27" fmla="*/ 1213963703 h 176"/>
                <a:gd name="T28" fmla="*/ 464844038 w 179"/>
                <a:gd name="T29" fmla="*/ 1123784792 h 176"/>
                <a:gd name="T30" fmla="*/ 797869266 w 179"/>
                <a:gd name="T31" fmla="*/ 735316723 h 176"/>
                <a:gd name="T32" fmla="*/ 853373032 w 179"/>
                <a:gd name="T33" fmla="*/ 603513128 h 176"/>
                <a:gd name="T34" fmla="*/ 659109852 w 179"/>
                <a:gd name="T35" fmla="*/ 430090118 h 176"/>
                <a:gd name="T36" fmla="*/ 527285774 w 179"/>
                <a:gd name="T37" fmla="*/ 499459322 h 176"/>
                <a:gd name="T38" fmla="*/ 395464331 w 179"/>
                <a:gd name="T39" fmla="*/ 645135177 h 176"/>
                <a:gd name="T40" fmla="*/ 478719979 w 179"/>
                <a:gd name="T41" fmla="*/ 714504381 h 176"/>
                <a:gd name="T42" fmla="*/ 603603452 w 179"/>
                <a:gd name="T43" fmla="*/ 568828526 h 176"/>
                <a:gd name="T44" fmla="*/ 666047823 w 179"/>
                <a:gd name="T45" fmla="*/ 534143924 h 176"/>
                <a:gd name="T46" fmla="*/ 735427530 w 179"/>
                <a:gd name="T47" fmla="*/ 582703420 h 176"/>
                <a:gd name="T48" fmla="*/ 721551588 w 179"/>
                <a:gd name="T49" fmla="*/ 665944885 h 176"/>
                <a:gd name="T50" fmla="*/ 381588389 w 179"/>
                <a:gd name="T51" fmla="*/ 1061350401 h 176"/>
                <a:gd name="T52" fmla="*/ 277518829 w 179"/>
                <a:gd name="T53" fmla="*/ 1109909897 h 176"/>
                <a:gd name="T54" fmla="*/ 166511297 w 179"/>
                <a:gd name="T55" fmla="*/ 1082162743 h 176"/>
                <a:gd name="T56" fmla="*/ 159573326 w 179"/>
                <a:gd name="T57" fmla="*/ 1075225295 h 176"/>
                <a:gd name="T58" fmla="*/ 111007531 w 179"/>
                <a:gd name="T59" fmla="*/ 964234042 h 176"/>
                <a:gd name="T60" fmla="*/ 145697385 w 179"/>
                <a:gd name="T61" fmla="*/ 853242789 h 176"/>
                <a:gd name="T62" fmla="*/ 721551588 w 179"/>
                <a:gd name="T63" fmla="*/ 180360457 h 176"/>
                <a:gd name="T64" fmla="*/ 888062886 w 179"/>
                <a:gd name="T65" fmla="*/ 104053806 h 176"/>
                <a:gd name="T66" fmla="*/ 1054574183 w 179"/>
                <a:gd name="T67" fmla="*/ 166485563 h 176"/>
                <a:gd name="T68" fmla="*/ 1137829831 w 179"/>
                <a:gd name="T69" fmla="*/ 326036312 h 176"/>
                <a:gd name="T70" fmla="*/ 1082326066 w 179"/>
                <a:gd name="T71" fmla="*/ 499459322 h 176"/>
                <a:gd name="T72" fmla="*/ 721551588 w 179"/>
                <a:gd name="T73" fmla="*/ 915677180 h 176"/>
                <a:gd name="T74" fmla="*/ 797869266 w 179"/>
                <a:gd name="T75" fmla="*/ 985046384 h 176"/>
                <a:gd name="T76" fmla="*/ 1158643743 w 179"/>
                <a:gd name="T77" fmla="*/ 568828526 h 17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79" h="176">
                  <a:moveTo>
                    <a:pt x="167" y="82"/>
                  </a:moveTo>
                  <a:cubicBezTo>
                    <a:pt x="171" y="77"/>
                    <a:pt x="175" y="71"/>
                    <a:pt x="177" y="65"/>
                  </a:cubicBezTo>
                  <a:cubicBezTo>
                    <a:pt x="179" y="59"/>
                    <a:pt x="179" y="53"/>
                    <a:pt x="179" y="46"/>
                  </a:cubicBezTo>
                  <a:cubicBezTo>
                    <a:pt x="178" y="40"/>
                    <a:pt x="177" y="34"/>
                    <a:pt x="174" y="28"/>
                  </a:cubicBezTo>
                  <a:cubicBezTo>
                    <a:pt x="171" y="22"/>
                    <a:pt x="167" y="17"/>
                    <a:pt x="162" y="12"/>
                  </a:cubicBezTo>
                  <a:cubicBezTo>
                    <a:pt x="157" y="8"/>
                    <a:pt x="151" y="5"/>
                    <a:pt x="145" y="3"/>
                  </a:cubicBezTo>
                  <a:cubicBezTo>
                    <a:pt x="140" y="1"/>
                    <a:pt x="135" y="0"/>
                    <a:pt x="129" y="0"/>
                  </a:cubicBezTo>
                  <a:cubicBezTo>
                    <a:pt x="128" y="0"/>
                    <a:pt x="127" y="0"/>
                    <a:pt x="126" y="0"/>
                  </a:cubicBezTo>
                  <a:cubicBezTo>
                    <a:pt x="120" y="1"/>
                    <a:pt x="113" y="3"/>
                    <a:pt x="108" y="5"/>
                  </a:cubicBezTo>
                  <a:cubicBezTo>
                    <a:pt x="102" y="8"/>
                    <a:pt x="96" y="12"/>
                    <a:pt x="92" y="1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3" y="120"/>
                    <a:pt x="0" y="130"/>
                    <a:pt x="1" y="140"/>
                  </a:cubicBezTo>
                  <a:cubicBezTo>
                    <a:pt x="1" y="151"/>
                    <a:pt x="6" y="160"/>
                    <a:pt x="13" y="166"/>
                  </a:cubicBezTo>
                  <a:cubicBezTo>
                    <a:pt x="21" y="173"/>
                    <a:pt x="30" y="176"/>
                    <a:pt x="41" y="175"/>
                  </a:cubicBezTo>
                  <a:cubicBezTo>
                    <a:pt x="51" y="174"/>
                    <a:pt x="60" y="170"/>
                    <a:pt x="67" y="162"/>
                  </a:cubicBezTo>
                  <a:cubicBezTo>
                    <a:pt x="115" y="106"/>
                    <a:pt x="115" y="106"/>
                    <a:pt x="115" y="106"/>
                  </a:cubicBezTo>
                  <a:cubicBezTo>
                    <a:pt x="120" y="100"/>
                    <a:pt x="123" y="94"/>
                    <a:pt x="123" y="87"/>
                  </a:cubicBezTo>
                  <a:cubicBezTo>
                    <a:pt x="123" y="70"/>
                    <a:pt x="108" y="61"/>
                    <a:pt x="95" y="62"/>
                  </a:cubicBezTo>
                  <a:cubicBezTo>
                    <a:pt x="88" y="62"/>
                    <a:pt x="81" y="66"/>
                    <a:pt x="76" y="7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73" y="98"/>
                    <a:pt x="87" y="82"/>
                    <a:pt x="87" y="82"/>
                  </a:cubicBezTo>
                  <a:cubicBezTo>
                    <a:pt x="90" y="79"/>
                    <a:pt x="93" y="77"/>
                    <a:pt x="96" y="77"/>
                  </a:cubicBezTo>
                  <a:cubicBezTo>
                    <a:pt x="101" y="77"/>
                    <a:pt x="105" y="80"/>
                    <a:pt x="106" y="84"/>
                  </a:cubicBezTo>
                  <a:cubicBezTo>
                    <a:pt x="108" y="88"/>
                    <a:pt x="107" y="92"/>
                    <a:pt x="104" y="96"/>
                  </a:cubicBezTo>
                  <a:cubicBezTo>
                    <a:pt x="55" y="153"/>
                    <a:pt x="55" y="153"/>
                    <a:pt x="55" y="153"/>
                  </a:cubicBezTo>
                  <a:cubicBezTo>
                    <a:pt x="52" y="157"/>
                    <a:pt x="46" y="159"/>
                    <a:pt x="40" y="160"/>
                  </a:cubicBezTo>
                  <a:cubicBezTo>
                    <a:pt x="34" y="161"/>
                    <a:pt x="29" y="159"/>
                    <a:pt x="24" y="156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19" y="151"/>
                    <a:pt x="16" y="146"/>
                    <a:pt x="16" y="139"/>
                  </a:cubicBezTo>
                  <a:cubicBezTo>
                    <a:pt x="16" y="133"/>
                    <a:pt x="17" y="127"/>
                    <a:pt x="21" y="123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10" y="20"/>
                    <a:pt x="119" y="16"/>
                    <a:pt x="128" y="15"/>
                  </a:cubicBezTo>
                  <a:cubicBezTo>
                    <a:pt x="137" y="15"/>
                    <a:pt x="145" y="18"/>
                    <a:pt x="152" y="24"/>
                  </a:cubicBezTo>
                  <a:cubicBezTo>
                    <a:pt x="159" y="30"/>
                    <a:pt x="163" y="38"/>
                    <a:pt x="164" y="47"/>
                  </a:cubicBezTo>
                  <a:cubicBezTo>
                    <a:pt x="165" y="56"/>
                    <a:pt x="162" y="65"/>
                    <a:pt x="156" y="72"/>
                  </a:cubicBezTo>
                  <a:cubicBezTo>
                    <a:pt x="104" y="132"/>
                    <a:pt x="104" y="132"/>
                    <a:pt x="104" y="132"/>
                  </a:cubicBezTo>
                  <a:cubicBezTo>
                    <a:pt x="115" y="142"/>
                    <a:pt x="115" y="142"/>
                    <a:pt x="115" y="142"/>
                  </a:cubicBezTo>
                  <a:lnTo>
                    <a:pt x="167" y="82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6" name="组合 132"/>
          <p:cNvGrpSpPr>
            <a:grpSpLocks/>
          </p:cNvGrpSpPr>
          <p:nvPr/>
        </p:nvGrpSpPr>
        <p:grpSpPr bwMode="auto">
          <a:xfrm>
            <a:off x="3436938" y="157163"/>
            <a:ext cx="6600825" cy="2009775"/>
            <a:chOff x="3089927" y="124532"/>
            <a:chExt cx="7733506" cy="2354264"/>
          </a:xfrm>
        </p:grpSpPr>
        <p:grpSp>
          <p:nvGrpSpPr>
            <p:cNvPr id="3156" name="组合 124"/>
            <p:cNvGrpSpPr>
              <a:grpSpLocks/>
            </p:cNvGrpSpPr>
            <p:nvPr/>
          </p:nvGrpSpPr>
          <p:grpSpPr bwMode="auto">
            <a:xfrm>
              <a:off x="3089927" y="251734"/>
              <a:ext cx="1647825" cy="1650598"/>
              <a:chOff x="1962150" y="66675"/>
              <a:chExt cx="1887537" cy="1890713"/>
            </a:xfrm>
          </p:grpSpPr>
          <p:sp>
            <p:nvSpPr>
              <p:cNvPr id="3194" name="Freeform 45"/>
              <p:cNvSpPr>
                <a:spLocks/>
              </p:cNvSpPr>
              <p:nvPr/>
            </p:nvSpPr>
            <p:spPr bwMode="auto">
              <a:xfrm>
                <a:off x="1962150" y="66675"/>
                <a:ext cx="1887537" cy="1890713"/>
              </a:xfrm>
              <a:custGeom>
                <a:avLst/>
                <a:gdLst>
                  <a:gd name="T0" fmla="*/ 264089098 w 716"/>
                  <a:gd name="T1" fmla="*/ 2016560123 h 717"/>
                  <a:gd name="T2" fmla="*/ 2147483646 w 716"/>
                  <a:gd name="T3" fmla="*/ 264238349 h 717"/>
                  <a:gd name="T4" fmla="*/ 2147483646 w 716"/>
                  <a:gd name="T5" fmla="*/ 2147483646 h 717"/>
                  <a:gd name="T6" fmla="*/ 2008457998 w 716"/>
                  <a:gd name="T7" fmla="*/ 2147483646 h 717"/>
                  <a:gd name="T8" fmla="*/ 264089098 w 716"/>
                  <a:gd name="T9" fmla="*/ 2016560123 h 7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16" h="717">
                    <a:moveTo>
                      <a:pt x="38" y="290"/>
                    </a:moveTo>
                    <a:cubicBezTo>
                      <a:pt x="76" y="113"/>
                      <a:pt x="250" y="0"/>
                      <a:pt x="427" y="38"/>
                    </a:cubicBezTo>
                    <a:cubicBezTo>
                      <a:pt x="603" y="76"/>
                      <a:pt x="716" y="250"/>
                      <a:pt x="678" y="427"/>
                    </a:cubicBezTo>
                    <a:cubicBezTo>
                      <a:pt x="640" y="604"/>
                      <a:pt x="466" y="717"/>
                      <a:pt x="289" y="679"/>
                    </a:cubicBezTo>
                    <a:cubicBezTo>
                      <a:pt x="112" y="641"/>
                      <a:pt x="0" y="467"/>
                      <a:pt x="38" y="290"/>
                    </a:cubicBez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5" name="Freeform 46"/>
              <p:cNvSpPr>
                <a:spLocks/>
              </p:cNvSpPr>
              <p:nvPr/>
            </p:nvSpPr>
            <p:spPr bwMode="auto">
              <a:xfrm>
                <a:off x="2987675" y="134938"/>
                <a:ext cx="368300" cy="376238"/>
              </a:xfrm>
              <a:custGeom>
                <a:avLst/>
                <a:gdLst>
                  <a:gd name="T0" fmla="*/ 927368877 w 140"/>
                  <a:gd name="T1" fmla="*/ 955284068 h 143"/>
                  <a:gd name="T2" fmla="*/ 948130474 w 140"/>
                  <a:gd name="T3" fmla="*/ 789147365 h 143"/>
                  <a:gd name="T4" fmla="*/ 657462853 w 140"/>
                  <a:gd name="T5" fmla="*/ 76144783 h 143"/>
                  <a:gd name="T6" fmla="*/ 532890639 w 140"/>
                  <a:gd name="T7" fmla="*/ 48455771 h 143"/>
                  <a:gd name="T8" fmla="*/ 48444604 w 140"/>
                  <a:gd name="T9" fmla="*/ 498410109 h 143"/>
                  <a:gd name="T10" fmla="*/ 62284791 w 140"/>
                  <a:gd name="T11" fmla="*/ 629932915 h 143"/>
                  <a:gd name="T12" fmla="*/ 754352060 w 140"/>
                  <a:gd name="T13" fmla="*/ 962206321 h 143"/>
                  <a:gd name="T14" fmla="*/ 927368877 w 140"/>
                  <a:gd name="T15" fmla="*/ 955284068 h 1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0" h="143">
                    <a:moveTo>
                      <a:pt x="134" y="138"/>
                    </a:moveTo>
                    <a:cubicBezTo>
                      <a:pt x="139" y="133"/>
                      <a:pt x="140" y="122"/>
                      <a:pt x="137" y="114"/>
                    </a:cubicBezTo>
                    <a:cubicBezTo>
                      <a:pt x="95" y="11"/>
                      <a:pt x="95" y="11"/>
                      <a:pt x="95" y="11"/>
                    </a:cubicBezTo>
                    <a:cubicBezTo>
                      <a:pt x="92" y="2"/>
                      <a:pt x="84" y="0"/>
                      <a:pt x="77" y="7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0" y="78"/>
                      <a:pt x="1" y="87"/>
                      <a:pt x="9" y="91"/>
                    </a:cubicBezTo>
                    <a:cubicBezTo>
                      <a:pt x="109" y="139"/>
                      <a:pt x="109" y="139"/>
                      <a:pt x="109" y="139"/>
                    </a:cubicBezTo>
                    <a:cubicBezTo>
                      <a:pt x="117" y="143"/>
                      <a:pt x="128" y="143"/>
                      <a:pt x="134" y="138"/>
                    </a:cubicBezTo>
                    <a:close/>
                  </a:path>
                </a:pathLst>
              </a:custGeom>
              <a:solidFill>
                <a:srgbClr val="D74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6" name="Freeform 47"/>
              <p:cNvSpPr>
                <a:spLocks/>
              </p:cNvSpPr>
              <p:nvPr/>
            </p:nvSpPr>
            <p:spPr bwMode="auto">
              <a:xfrm>
                <a:off x="3451225" y="622300"/>
                <a:ext cx="369887" cy="374650"/>
              </a:xfrm>
              <a:custGeom>
                <a:avLst/>
                <a:gdLst>
                  <a:gd name="T0" fmla="*/ 48862073 w 140"/>
                  <a:gd name="T1" fmla="*/ 34805513 h 142"/>
                  <a:gd name="T2" fmla="*/ 216394463 w 140"/>
                  <a:gd name="T3" fmla="*/ 20882780 h 142"/>
                  <a:gd name="T4" fmla="*/ 914437283 w 140"/>
                  <a:gd name="T5" fmla="*/ 361975221 h 142"/>
                  <a:gd name="T6" fmla="*/ 935378172 w 140"/>
                  <a:gd name="T7" fmla="*/ 494234586 h 142"/>
                  <a:gd name="T8" fmla="*/ 439766580 w 140"/>
                  <a:gd name="T9" fmla="*/ 946703613 h 142"/>
                  <a:gd name="T10" fmla="*/ 314118609 w 140"/>
                  <a:gd name="T11" fmla="*/ 918858147 h 142"/>
                  <a:gd name="T12" fmla="*/ 20940888 w 140"/>
                  <a:gd name="T13" fmla="*/ 201870390 h 142"/>
                  <a:gd name="T14" fmla="*/ 48862073 w 140"/>
                  <a:gd name="T15" fmla="*/ 34805513 h 14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0" h="142">
                    <a:moveTo>
                      <a:pt x="7" y="5"/>
                    </a:moveTo>
                    <a:cubicBezTo>
                      <a:pt x="12" y="0"/>
                      <a:pt x="23" y="0"/>
                      <a:pt x="31" y="3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9" y="56"/>
                      <a:pt x="140" y="64"/>
                      <a:pt x="134" y="71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7" y="142"/>
                      <a:pt x="49" y="141"/>
                      <a:pt x="45" y="132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0" y="21"/>
                      <a:pt x="1" y="10"/>
                      <a:pt x="7" y="5"/>
                    </a:cubicBezTo>
                    <a:close/>
                  </a:path>
                </a:pathLst>
              </a:custGeom>
              <a:solidFill>
                <a:srgbClr val="D74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7" name="Freeform 48"/>
              <p:cNvSpPr>
                <a:spLocks/>
              </p:cNvSpPr>
              <p:nvPr/>
            </p:nvSpPr>
            <p:spPr bwMode="auto">
              <a:xfrm>
                <a:off x="3200400" y="358775"/>
                <a:ext cx="414337" cy="423863"/>
              </a:xfrm>
              <a:custGeom>
                <a:avLst/>
                <a:gdLst>
                  <a:gd name="T0" fmla="*/ 905423991 w 157"/>
                  <a:gd name="T1" fmla="*/ 935692052 h 161"/>
                  <a:gd name="T2" fmla="*/ 201980051 w 157"/>
                  <a:gd name="T3" fmla="*/ 880244980 h 161"/>
                  <a:gd name="T4" fmla="*/ 188048299 w 157"/>
                  <a:gd name="T5" fmla="*/ 180207592 h 161"/>
                  <a:gd name="T6" fmla="*/ 891492240 w 157"/>
                  <a:gd name="T7" fmla="*/ 235654665 h 161"/>
                  <a:gd name="T8" fmla="*/ 905423991 w 157"/>
                  <a:gd name="T9" fmla="*/ 935692052 h 1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7" h="161">
                    <a:moveTo>
                      <a:pt x="130" y="135"/>
                    </a:moveTo>
                    <a:cubicBezTo>
                      <a:pt x="102" y="161"/>
                      <a:pt x="57" y="157"/>
                      <a:pt x="29" y="127"/>
                    </a:cubicBezTo>
                    <a:cubicBezTo>
                      <a:pt x="1" y="96"/>
                      <a:pt x="0" y="51"/>
                      <a:pt x="27" y="26"/>
                    </a:cubicBezTo>
                    <a:cubicBezTo>
                      <a:pt x="55" y="0"/>
                      <a:pt x="100" y="4"/>
                      <a:pt x="128" y="34"/>
                    </a:cubicBezTo>
                    <a:cubicBezTo>
                      <a:pt x="156" y="64"/>
                      <a:pt x="157" y="110"/>
                      <a:pt x="130" y="135"/>
                    </a:cubicBez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8" name="Freeform 49"/>
              <p:cNvSpPr>
                <a:spLocks/>
              </p:cNvSpPr>
              <p:nvPr/>
            </p:nvSpPr>
            <p:spPr bwMode="auto">
              <a:xfrm>
                <a:off x="2244725" y="347663"/>
                <a:ext cx="1539875" cy="1316038"/>
              </a:xfrm>
              <a:custGeom>
                <a:avLst/>
                <a:gdLst>
                  <a:gd name="T0" fmla="*/ 1411371904 w 584"/>
                  <a:gd name="T1" fmla="*/ 2147483646 h 499"/>
                  <a:gd name="T2" fmla="*/ 2147483646 w 584"/>
                  <a:gd name="T3" fmla="*/ 2147483646 h 499"/>
                  <a:gd name="T4" fmla="*/ 2147483646 w 584"/>
                  <a:gd name="T5" fmla="*/ 2147483646 h 499"/>
                  <a:gd name="T6" fmla="*/ 2147483646 w 584"/>
                  <a:gd name="T7" fmla="*/ 2147483646 h 499"/>
                  <a:gd name="T8" fmla="*/ 2147483646 w 584"/>
                  <a:gd name="T9" fmla="*/ 1815417718 h 499"/>
                  <a:gd name="T10" fmla="*/ 2147483646 w 584"/>
                  <a:gd name="T11" fmla="*/ 1724993512 h 499"/>
                  <a:gd name="T12" fmla="*/ 2078818066 w 584"/>
                  <a:gd name="T13" fmla="*/ 187800469 h 499"/>
                  <a:gd name="T14" fmla="*/ 180766559 w 584"/>
                  <a:gd name="T15" fmla="*/ 1411990093 h 499"/>
                  <a:gd name="T16" fmla="*/ 1411371904 w 584"/>
                  <a:gd name="T17" fmla="*/ 2147483646 h 49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84" h="499">
                    <a:moveTo>
                      <a:pt x="203" y="476"/>
                    </a:moveTo>
                    <a:cubicBezTo>
                      <a:pt x="310" y="499"/>
                      <a:pt x="415" y="443"/>
                      <a:pt x="459" y="348"/>
                    </a:cubicBezTo>
                    <a:cubicBezTo>
                      <a:pt x="517" y="361"/>
                      <a:pt x="517" y="361"/>
                      <a:pt x="517" y="361"/>
                    </a:cubicBezTo>
                    <a:cubicBezTo>
                      <a:pt x="545" y="367"/>
                      <a:pt x="572" y="349"/>
                      <a:pt x="578" y="321"/>
                    </a:cubicBezTo>
                    <a:cubicBezTo>
                      <a:pt x="584" y="294"/>
                      <a:pt x="566" y="267"/>
                      <a:pt x="539" y="261"/>
                    </a:cubicBezTo>
                    <a:cubicBezTo>
                      <a:pt x="480" y="248"/>
                      <a:pt x="480" y="248"/>
                      <a:pt x="480" y="248"/>
                    </a:cubicBezTo>
                    <a:cubicBezTo>
                      <a:pt x="479" y="144"/>
                      <a:pt x="406" y="50"/>
                      <a:pt x="299" y="27"/>
                    </a:cubicBezTo>
                    <a:cubicBezTo>
                      <a:pt x="175" y="0"/>
                      <a:pt x="53" y="79"/>
                      <a:pt x="26" y="203"/>
                    </a:cubicBezTo>
                    <a:cubicBezTo>
                      <a:pt x="0" y="327"/>
                      <a:pt x="79" y="449"/>
                      <a:pt x="203" y="476"/>
                    </a:cubicBezTo>
                    <a:close/>
                  </a:path>
                </a:pathLst>
              </a:custGeom>
              <a:solidFill>
                <a:srgbClr val="CFC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9" name="Freeform 50"/>
              <p:cNvSpPr>
                <a:spLocks/>
              </p:cNvSpPr>
              <p:nvPr/>
            </p:nvSpPr>
            <p:spPr bwMode="auto">
              <a:xfrm>
                <a:off x="2416175" y="522288"/>
                <a:ext cx="979487" cy="977900"/>
              </a:xfrm>
              <a:custGeom>
                <a:avLst/>
                <a:gdLst>
                  <a:gd name="T0" fmla="*/ 138657970 w 372"/>
                  <a:gd name="T1" fmla="*/ 1042154092 h 371"/>
                  <a:gd name="T2" fmla="*/ 1539092674 w 372"/>
                  <a:gd name="T3" fmla="*/ 132005957 h 371"/>
                  <a:gd name="T4" fmla="*/ 2147483646 w 372"/>
                  <a:gd name="T5" fmla="*/ 1535442700 h 371"/>
                  <a:gd name="T6" fmla="*/ 1039925561 w 372"/>
                  <a:gd name="T7" fmla="*/ 2147483646 h 371"/>
                  <a:gd name="T8" fmla="*/ 138657970 w 372"/>
                  <a:gd name="T9" fmla="*/ 1042154092 h 3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2" h="371">
                    <a:moveTo>
                      <a:pt x="20" y="150"/>
                    </a:moveTo>
                    <a:cubicBezTo>
                      <a:pt x="39" y="58"/>
                      <a:pt x="130" y="0"/>
                      <a:pt x="222" y="19"/>
                    </a:cubicBezTo>
                    <a:cubicBezTo>
                      <a:pt x="313" y="39"/>
                      <a:pt x="372" y="129"/>
                      <a:pt x="352" y="221"/>
                    </a:cubicBezTo>
                    <a:cubicBezTo>
                      <a:pt x="332" y="313"/>
                      <a:pt x="242" y="371"/>
                      <a:pt x="150" y="352"/>
                    </a:cubicBezTo>
                    <a:cubicBezTo>
                      <a:pt x="58" y="332"/>
                      <a:pt x="0" y="242"/>
                      <a:pt x="20" y="150"/>
                    </a:cubicBez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00" name="Freeform 51"/>
              <p:cNvSpPr>
                <a:spLocks noEditPoints="1"/>
              </p:cNvSpPr>
              <p:nvPr/>
            </p:nvSpPr>
            <p:spPr bwMode="auto">
              <a:xfrm>
                <a:off x="2416175" y="561975"/>
                <a:ext cx="979487" cy="896938"/>
              </a:xfrm>
              <a:custGeom>
                <a:avLst/>
                <a:gdLst>
                  <a:gd name="T0" fmla="*/ 1289510434 w 372"/>
                  <a:gd name="T1" fmla="*/ 0 h 340"/>
                  <a:gd name="T2" fmla="*/ 1289510434 w 372"/>
                  <a:gd name="T3" fmla="*/ 132227128 h 340"/>
                  <a:gd name="T4" fmla="*/ 1511358973 w 372"/>
                  <a:gd name="T5" fmla="*/ 153104679 h 340"/>
                  <a:gd name="T6" fmla="*/ 2147483646 w 372"/>
                  <a:gd name="T7" fmla="*/ 612421352 h 340"/>
                  <a:gd name="T8" fmla="*/ 2147483646 w 372"/>
                  <a:gd name="T9" fmla="*/ 1405784118 h 340"/>
                  <a:gd name="T10" fmla="*/ 1948128551 w 372"/>
                  <a:gd name="T11" fmla="*/ 2011243648 h 340"/>
                  <a:gd name="T12" fmla="*/ 1289510434 w 372"/>
                  <a:gd name="T13" fmla="*/ 2147483646 h 340"/>
                  <a:gd name="T14" fmla="*/ 1067659261 w 372"/>
                  <a:gd name="T15" fmla="*/ 2147483646 h 340"/>
                  <a:gd name="T16" fmla="*/ 263447774 w 372"/>
                  <a:gd name="T17" fmla="*/ 967344995 h 340"/>
                  <a:gd name="T18" fmla="*/ 630889683 w 372"/>
                  <a:gd name="T19" fmla="*/ 361885464 h 340"/>
                  <a:gd name="T20" fmla="*/ 1289510434 w 372"/>
                  <a:gd name="T21" fmla="*/ 132227128 h 340"/>
                  <a:gd name="T22" fmla="*/ 1289510434 w 372"/>
                  <a:gd name="T23" fmla="*/ 0 h 340"/>
                  <a:gd name="T24" fmla="*/ 1289510434 w 372"/>
                  <a:gd name="T25" fmla="*/ 0 h 340"/>
                  <a:gd name="T26" fmla="*/ 138657970 w 372"/>
                  <a:gd name="T27" fmla="*/ 939508260 h 340"/>
                  <a:gd name="T28" fmla="*/ 1039925561 w 372"/>
                  <a:gd name="T29" fmla="*/ 2147483646 h 340"/>
                  <a:gd name="T30" fmla="*/ 1289510434 w 372"/>
                  <a:gd name="T31" fmla="*/ 2147483646 h 340"/>
                  <a:gd name="T32" fmla="*/ 2147483646 w 372"/>
                  <a:gd name="T33" fmla="*/ 1433620852 h 340"/>
                  <a:gd name="T34" fmla="*/ 1539092674 w 372"/>
                  <a:gd name="T35" fmla="*/ 27836735 h 340"/>
                  <a:gd name="T36" fmla="*/ 1289510434 w 372"/>
                  <a:gd name="T37" fmla="*/ 0 h 34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72" h="340">
                    <a:moveTo>
                      <a:pt x="186" y="0"/>
                    </a:moveTo>
                    <a:cubicBezTo>
                      <a:pt x="186" y="19"/>
                      <a:pt x="186" y="19"/>
                      <a:pt x="186" y="19"/>
                    </a:cubicBezTo>
                    <a:cubicBezTo>
                      <a:pt x="196" y="19"/>
                      <a:pt x="207" y="20"/>
                      <a:pt x="218" y="22"/>
                    </a:cubicBezTo>
                    <a:cubicBezTo>
                      <a:pt x="257" y="31"/>
                      <a:pt x="291" y="54"/>
                      <a:pt x="313" y="88"/>
                    </a:cubicBezTo>
                    <a:cubicBezTo>
                      <a:pt x="335" y="122"/>
                      <a:pt x="343" y="163"/>
                      <a:pt x="334" y="202"/>
                    </a:cubicBezTo>
                    <a:cubicBezTo>
                      <a:pt x="327" y="236"/>
                      <a:pt x="308" y="267"/>
                      <a:pt x="281" y="289"/>
                    </a:cubicBezTo>
                    <a:cubicBezTo>
                      <a:pt x="254" y="310"/>
                      <a:pt x="220" y="322"/>
                      <a:pt x="186" y="322"/>
                    </a:cubicBezTo>
                    <a:cubicBezTo>
                      <a:pt x="175" y="322"/>
                      <a:pt x="165" y="321"/>
                      <a:pt x="154" y="319"/>
                    </a:cubicBezTo>
                    <a:cubicBezTo>
                      <a:pt x="72" y="301"/>
                      <a:pt x="20" y="220"/>
                      <a:pt x="38" y="139"/>
                    </a:cubicBezTo>
                    <a:cubicBezTo>
                      <a:pt x="45" y="105"/>
                      <a:pt x="64" y="74"/>
                      <a:pt x="91" y="52"/>
                    </a:cubicBezTo>
                    <a:cubicBezTo>
                      <a:pt x="118" y="31"/>
                      <a:pt x="152" y="19"/>
                      <a:pt x="186" y="19"/>
                    </a:cubicBezTo>
                    <a:cubicBezTo>
                      <a:pt x="186" y="0"/>
                      <a:pt x="186" y="0"/>
                      <a:pt x="186" y="0"/>
                    </a:cubicBezTo>
                    <a:moveTo>
                      <a:pt x="186" y="0"/>
                    </a:moveTo>
                    <a:cubicBezTo>
                      <a:pt x="107" y="0"/>
                      <a:pt x="37" y="55"/>
                      <a:pt x="20" y="135"/>
                    </a:cubicBezTo>
                    <a:cubicBezTo>
                      <a:pt x="0" y="227"/>
                      <a:pt x="58" y="317"/>
                      <a:pt x="150" y="337"/>
                    </a:cubicBezTo>
                    <a:cubicBezTo>
                      <a:pt x="162" y="339"/>
                      <a:pt x="174" y="340"/>
                      <a:pt x="186" y="340"/>
                    </a:cubicBezTo>
                    <a:cubicBezTo>
                      <a:pt x="264" y="340"/>
                      <a:pt x="335" y="286"/>
                      <a:pt x="352" y="206"/>
                    </a:cubicBezTo>
                    <a:cubicBezTo>
                      <a:pt x="372" y="114"/>
                      <a:pt x="313" y="24"/>
                      <a:pt x="222" y="4"/>
                    </a:cubicBezTo>
                    <a:cubicBezTo>
                      <a:pt x="210" y="2"/>
                      <a:pt x="198" y="0"/>
                      <a:pt x="186" y="0"/>
                    </a:cubicBezTo>
                    <a:close/>
                  </a:path>
                </a:pathLst>
              </a:custGeom>
              <a:solidFill>
                <a:srgbClr val="0023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57" name="组合 123"/>
            <p:cNvGrpSpPr>
              <a:grpSpLocks/>
            </p:cNvGrpSpPr>
            <p:nvPr/>
          </p:nvGrpSpPr>
          <p:grpSpPr bwMode="auto">
            <a:xfrm>
              <a:off x="6065696" y="211846"/>
              <a:ext cx="2430463" cy="2266950"/>
              <a:chOff x="6581633" y="488070"/>
              <a:chExt cx="2430463" cy="2266950"/>
            </a:xfrm>
          </p:grpSpPr>
          <p:sp>
            <p:nvSpPr>
              <p:cNvPr id="3172" name="Freeform 5"/>
              <p:cNvSpPr>
                <a:spLocks/>
              </p:cNvSpPr>
              <p:nvPr/>
            </p:nvSpPr>
            <p:spPr bwMode="auto">
              <a:xfrm>
                <a:off x="7472221" y="2196220"/>
                <a:ext cx="406400" cy="401638"/>
              </a:xfrm>
              <a:custGeom>
                <a:avLst/>
                <a:gdLst>
                  <a:gd name="T0" fmla="*/ 97496416 w 154"/>
                  <a:gd name="T1" fmla="*/ 614418942 h 152"/>
                  <a:gd name="T2" fmla="*/ 90532197 w 154"/>
                  <a:gd name="T3" fmla="*/ 963521635 h 152"/>
                  <a:gd name="T4" fmla="*/ 431776249 w 154"/>
                  <a:gd name="T5" fmla="*/ 963521635 h 152"/>
                  <a:gd name="T6" fmla="*/ 974977351 w 154"/>
                  <a:gd name="T7" fmla="*/ 439867596 h 152"/>
                  <a:gd name="T8" fmla="*/ 981941569 w 154"/>
                  <a:gd name="T9" fmla="*/ 97748648 h 152"/>
                  <a:gd name="T10" fmla="*/ 640697517 w 154"/>
                  <a:gd name="T11" fmla="*/ 90767546 h 152"/>
                  <a:gd name="T12" fmla="*/ 97496416 w 154"/>
                  <a:gd name="T13" fmla="*/ 614418942 h 15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4" h="152">
                    <a:moveTo>
                      <a:pt x="14" y="88"/>
                    </a:moveTo>
                    <a:cubicBezTo>
                      <a:pt x="0" y="102"/>
                      <a:pt x="0" y="124"/>
                      <a:pt x="13" y="138"/>
                    </a:cubicBezTo>
                    <a:cubicBezTo>
                      <a:pt x="26" y="151"/>
                      <a:pt x="48" y="152"/>
                      <a:pt x="62" y="138"/>
                    </a:cubicBezTo>
                    <a:cubicBezTo>
                      <a:pt x="140" y="63"/>
                      <a:pt x="140" y="63"/>
                      <a:pt x="140" y="63"/>
                    </a:cubicBezTo>
                    <a:cubicBezTo>
                      <a:pt x="154" y="50"/>
                      <a:pt x="154" y="28"/>
                      <a:pt x="141" y="14"/>
                    </a:cubicBezTo>
                    <a:cubicBezTo>
                      <a:pt x="128" y="1"/>
                      <a:pt x="106" y="0"/>
                      <a:pt x="92" y="13"/>
                    </a:cubicBezTo>
                    <a:lnTo>
                      <a:pt x="14" y="88"/>
                    </a:ln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3" name="Freeform 6"/>
              <p:cNvSpPr>
                <a:spLocks/>
              </p:cNvSpPr>
              <p:nvPr/>
            </p:nvSpPr>
            <p:spPr bwMode="auto">
              <a:xfrm>
                <a:off x="7603983" y="1262770"/>
                <a:ext cx="1244600" cy="1204913"/>
              </a:xfrm>
              <a:custGeom>
                <a:avLst/>
                <a:gdLst>
                  <a:gd name="T0" fmla="*/ 1771670638 w 784"/>
                  <a:gd name="T1" fmla="*/ 0 h 759"/>
                  <a:gd name="T2" fmla="*/ 1975802500 w 784"/>
                  <a:gd name="T3" fmla="*/ 209173849 h 759"/>
                  <a:gd name="T4" fmla="*/ 206652813 w 784"/>
                  <a:gd name="T5" fmla="*/ 1912800181 h 759"/>
                  <a:gd name="T6" fmla="*/ 0 w 784"/>
                  <a:gd name="T7" fmla="*/ 1703626332 h 759"/>
                  <a:gd name="T8" fmla="*/ 1771670638 w 784"/>
                  <a:gd name="T9" fmla="*/ 0 h 7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84" h="759">
                    <a:moveTo>
                      <a:pt x="703" y="0"/>
                    </a:moveTo>
                    <a:lnTo>
                      <a:pt x="784" y="83"/>
                    </a:lnTo>
                    <a:lnTo>
                      <a:pt x="82" y="759"/>
                    </a:lnTo>
                    <a:lnTo>
                      <a:pt x="0" y="676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4" name="Freeform 7"/>
              <p:cNvSpPr>
                <a:spLocks/>
              </p:cNvSpPr>
              <p:nvPr/>
            </p:nvSpPr>
            <p:spPr bwMode="auto">
              <a:xfrm>
                <a:off x="8719996" y="1165933"/>
                <a:ext cx="234950" cy="228600"/>
              </a:xfrm>
              <a:custGeom>
                <a:avLst/>
                <a:gdLst>
                  <a:gd name="T0" fmla="*/ 0 w 148"/>
                  <a:gd name="T1" fmla="*/ 153730325 h 144"/>
                  <a:gd name="T2" fmla="*/ 204133450 w 148"/>
                  <a:gd name="T3" fmla="*/ 362902500 h 144"/>
                  <a:gd name="T4" fmla="*/ 372983125 w 148"/>
                  <a:gd name="T5" fmla="*/ 75604688 h 144"/>
                  <a:gd name="T6" fmla="*/ 297378438 w 148"/>
                  <a:gd name="T7" fmla="*/ 0 h 144"/>
                  <a:gd name="T8" fmla="*/ 0 w 148"/>
                  <a:gd name="T9" fmla="*/ 153730325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8" h="144">
                    <a:moveTo>
                      <a:pt x="0" y="61"/>
                    </a:moveTo>
                    <a:lnTo>
                      <a:pt x="81" y="144"/>
                    </a:lnTo>
                    <a:lnTo>
                      <a:pt x="148" y="30"/>
                    </a:lnTo>
                    <a:lnTo>
                      <a:pt x="118" y="0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5" name="Freeform 8"/>
              <p:cNvSpPr>
                <a:spLocks/>
              </p:cNvSpPr>
              <p:nvPr/>
            </p:nvSpPr>
            <p:spPr bwMode="auto">
              <a:xfrm>
                <a:off x="8907321" y="1110370"/>
                <a:ext cx="104775" cy="103188"/>
              </a:xfrm>
              <a:custGeom>
                <a:avLst/>
                <a:gdLst>
                  <a:gd name="T0" fmla="*/ 0 w 66"/>
                  <a:gd name="T1" fmla="*/ 88206690 h 65"/>
                  <a:gd name="T2" fmla="*/ 75604688 w 66"/>
                  <a:gd name="T3" fmla="*/ 163811744 h 65"/>
                  <a:gd name="T4" fmla="*/ 166330313 w 66"/>
                  <a:gd name="T5" fmla="*/ 0 h 65"/>
                  <a:gd name="T6" fmla="*/ 0 w 66"/>
                  <a:gd name="T7" fmla="*/ 88206690 h 6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65">
                    <a:moveTo>
                      <a:pt x="0" y="35"/>
                    </a:moveTo>
                    <a:lnTo>
                      <a:pt x="30" y="65"/>
                    </a:lnTo>
                    <a:lnTo>
                      <a:pt x="66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6" name="Freeform 9"/>
              <p:cNvSpPr>
                <a:spLocks/>
              </p:cNvSpPr>
              <p:nvPr/>
            </p:nvSpPr>
            <p:spPr bwMode="auto">
              <a:xfrm>
                <a:off x="7603983" y="2272420"/>
                <a:ext cx="193675" cy="195263"/>
              </a:xfrm>
              <a:custGeom>
                <a:avLst/>
                <a:gdLst>
                  <a:gd name="T0" fmla="*/ 105846563 w 122"/>
                  <a:gd name="T1" fmla="*/ 0 h 123"/>
                  <a:gd name="T2" fmla="*/ 307459063 w 122"/>
                  <a:gd name="T3" fmla="*/ 214214624 h 123"/>
                  <a:gd name="T4" fmla="*/ 206652813 w 122"/>
                  <a:gd name="T5" fmla="*/ 309980806 h 123"/>
                  <a:gd name="T6" fmla="*/ 0 w 122"/>
                  <a:gd name="T7" fmla="*/ 100806508 h 123"/>
                  <a:gd name="T8" fmla="*/ 105846563 w 122"/>
                  <a:gd name="T9" fmla="*/ 0 h 1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123">
                    <a:moveTo>
                      <a:pt x="42" y="0"/>
                    </a:moveTo>
                    <a:lnTo>
                      <a:pt x="122" y="85"/>
                    </a:lnTo>
                    <a:lnTo>
                      <a:pt x="82" y="123"/>
                    </a:lnTo>
                    <a:lnTo>
                      <a:pt x="0" y="4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7" name="Freeform 22"/>
              <p:cNvSpPr>
                <a:spLocks noEditPoints="1"/>
              </p:cNvSpPr>
              <p:nvPr/>
            </p:nvSpPr>
            <p:spPr bwMode="auto">
              <a:xfrm>
                <a:off x="6581633" y="488070"/>
                <a:ext cx="1604962" cy="2266950"/>
              </a:xfrm>
              <a:custGeom>
                <a:avLst/>
                <a:gdLst>
                  <a:gd name="T0" fmla="*/ 2147483646 w 1011"/>
                  <a:gd name="T1" fmla="*/ 0 h 1428"/>
                  <a:gd name="T2" fmla="*/ 476308589 w 1011"/>
                  <a:gd name="T3" fmla="*/ 2147483646 h 1428"/>
                  <a:gd name="T4" fmla="*/ 0 w 1011"/>
                  <a:gd name="T5" fmla="*/ 380544388 h 1428"/>
                  <a:gd name="T6" fmla="*/ 2147483646 w 1011"/>
                  <a:gd name="T7" fmla="*/ 0 h 1428"/>
                  <a:gd name="T8" fmla="*/ 753525690 w 1011"/>
                  <a:gd name="T9" fmla="*/ 2147483646 h 1428"/>
                  <a:gd name="T10" fmla="*/ 1633060741 w 1011"/>
                  <a:gd name="T11" fmla="*/ 627519700 h 1428"/>
                  <a:gd name="T12" fmla="*/ 546872942 w 1011"/>
                  <a:gd name="T13" fmla="*/ 786288750 h 1428"/>
                  <a:gd name="T14" fmla="*/ 753525690 w 1011"/>
                  <a:gd name="T15" fmla="*/ 2147483646 h 14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011" h="1428">
                    <a:moveTo>
                      <a:pt x="1011" y="0"/>
                    </a:moveTo>
                    <a:lnTo>
                      <a:pt x="189" y="1428"/>
                    </a:lnTo>
                    <a:lnTo>
                      <a:pt x="0" y="151"/>
                    </a:lnTo>
                    <a:lnTo>
                      <a:pt x="1011" y="0"/>
                    </a:lnTo>
                    <a:close/>
                    <a:moveTo>
                      <a:pt x="299" y="855"/>
                    </a:moveTo>
                    <a:lnTo>
                      <a:pt x="648" y="249"/>
                    </a:lnTo>
                    <a:lnTo>
                      <a:pt x="217" y="312"/>
                    </a:lnTo>
                    <a:lnTo>
                      <a:pt x="299" y="855"/>
                    </a:lnTo>
                    <a:close/>
                  </a:path>
                </a:pathLst>
              </a:custGeom>
              <a:solidFill>
                <a:srgbClr val="F9A4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8" name="Freeform 23"/>
              <p:cNvSpPr>
                <a:spLocks/>
              </p:cNvSpPr>
              <p:nvPr/>
            </p:nvSpPr>
            <p:spPr bwMode="auto">
              <a:xfrm>
                <a:off x="6597508" y="815095"/>
                <a:ext cx="187325" cy="60325"/>
              </a:xfrm>
              <a:custGeom>
                <a:avLst/>
                <a:gdLst>
                  <a:gd name="T0" fmla="*/ 287297813 w 118"/>
                  <a:gd name="T1" fmla="*/ 0 h 38"/>
                  <a:gd name="T2" fmla="*/ 297378438 w 118"/>
                  <a:gd name="T3" fmla="*/ 55443438 h 38"/>
                  <a:gd name="T4" fmla="*/ 7561263 w 118"/>
                  <a:gd name="T5" fmla="*/ 95765938 h 38"/>
                  <a:gd name="T6" fmla="*/ 0 w 118"/>
                  <a:gd name="T7" fmla="*/ 42843450 h 38"/>
                  <a:gd name="T8" fmla="*/ 287297813 w 118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38">
                    <a:moveTo>
                      <a:pt x="114" y="0"/>
                    </a:moveTo>
                    <a:lnTo>
                      <a:pt x="118" y="22"/>
                    </a:lnTo>
                    <a:lnTo>
                      <a:pt x="3" y="38"/>
                    </a:lnTo>
                    <a:lnTo>
                      <a:pt x="0" y="17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9" name="Freeform 24"/>
              <p:cNvSpPr>
                <a:spLocks/>
              </p:cNvSpPr>
              <p:nvPr/>
            </p:nvSpPr>
            <p:spPr bwMode="auto">
              <a:xfrm>
                <a:off x="6610208" y="919870"/>
                <a:ext cx="100012" cy="50800"/>
              </a:xfrm>
              <a:custGeom>
                <a:avLst/>
                <a:gdLst>
                  <a:gd name="T0" fmla="*/ 151208619 w 63"/>
                  <a:gd name="T1" fmla="*/ 0 h 32"/>
                  <a:gd name="T2" fmla="*/ 158768256 w 63"/>
                  <a:gd name="T3" fmla="*/ 60483750 h 32"/>
                  <a:gd name="T4" fmla="*/ 7559637 w 63"/>
                  <a:gd name="T5" fmla="*/ 80645000 h 32"/>
                  <a:gd name="T6" fmla="*/ 0 w 63"/>
                  <a:gd name="T7" fmla="*/ 25201563 h 32"/>
                  <a:gd name="T8" fmla="*/ 151208619 w 63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32">
                    <a:moveTo>
                      <a:pt x="60" y="0"/>
                    </a:moveTo>
                    <a:lnTo>
                      <a:pt x="63" y="24"/>
                    </a:lnTo>
                    <a:lnTo>
                      <a:pt x="3" y="32"/>
                    </a:lnTo>
                    <a:lnTo>
                      <a:pt x="0" y="1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0" name="Freeform 25"/>
              <p:cNvSpPr>
                <a:spLocks/>
              </p:cNvSpPr>
              <p:nvPr/>
            </p:nvSpPr>
            <p:spPr bwMode="auto">
              <a:xfrm>
                <a:off x="6626083" y="1023058"/>
                <a:ext cx="98425" cy="47625"/>
              </a:xfrm>
              <a:custGeom>
                <a:avLst/>
                <a:gdLst>
                  <a:gd name="T0" fmla="*/ 146169063 w 62"/>
                  <a:gd name="T1" fmla="*/ 0 h 30"/>
                  <a:gd name="T2" fmla="*/ 156249688 w 62"/>
                  <a:gd name="T3" fmla="*/ 55443438 h 30"/>
                  <a:gd name="T4" fmla="*/ 7561263 w 62"/>
                  <a:gd name="T5" fmla="*/ 75604688 h 30"/>
                  <a:gd name="T6" fmla="*/ 0 w 62"/>
                  <a:gd name="T7" fmla="*/ 20161250 h 30"/>
                  <a:gd name="T8" fmla="*/ 146169063 w 62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0">
                    <a:moveTo>
                      <a:pt x="58" y="0"/>
                    </a:moveTo>
                    <a:lnTo>
                      <a:pt x="62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1" name="Freeform 26"/>
              <p:cNvSpPr>
                <a:spLocks/>
              </p:cNvSpPr>
              <p:nvPr/>
            </p:nvSpPr>
            <p:spPr bwMode="auto">
              <a:xfrm>
                <a:off x="6641958" y="1126245"/>
                <a:ext cx="98425" cy="47625"/>
              </a:xfrm>
              <a:custGeom>
                <a:avLst/>
                <a:gdLst>
                  <a:gd name="T0" fmla="*/ 146169063 w 62"/>
                  <a:gd name="T1" fmla="*/ 0 h 30"/>
                  <a:gd name="T2" fmla="*/ 156249688 w 62"/>
                  <a:gd name="T3" fmla="*/ 55443438 h 30"/>
                  <a:gd name="T4" fmla="*/ 7561263 w 62"/>
                  <a:gd name="T5" fmla="*/ 75604688 h 30"/>
                  <a:gd name="T6" fmla="*/ 0 w 62"/>
                  <a:gd name="T7" fmla="*/ 20161250 h 30"/>
                  <a:gd name="T8" fmla="*/ 146169063 w 62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0">
                    <a:moveTo>
                      <a:pt x="58" y="0"/>
                    </a:moveTo>
                    <a:lnTo>
                      <a:pt x="62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2" name="Freeform 27"/>
              <p:cNvSpPr>
                <a:spLocks/>
              </p:cNvSpPr>
              <p:nvPr/>
            </p:nvSpPr>
            <p:spPr bwMode="auto">
              <a:xfrm>
                <a:off x="6657833" y="1213558"/>
                <a:ext cx="187325" cy="63500"/>
              </a:xfrm>
              <a:custGeom>
                <a:avLst/>
                <a:gdLst>
                  <a:gd name="T0" fmla="*/ 289818763 w 118"/>
                  <a:gd name="T1" fmla="*/ 0 h 40"/>
                  <a:gd name="T2" fmla="*/ 297378438 w 118"/>
                  <a:gd name="T3" fmla="*/ 52924075 h 40"/>
                  <a:gd name="T4" fmla="*/ 7561263 w 118"/>
                  <a:gd name="T5" fmla="*/ 100806250 h 40"/>
                  <a:gd name="T6" fmla="*/ 0 w 118"/>
                  <a:gd name="T7" fmla="*/ 45362813 h 40"/>
                  <a:gd name="T8" fmla="*/ 289818763 w 118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40">
                    <a:moveTo>
                      <a:pt x="115" y="0"/>
                    </a:moveTo>
                    <a:lnTo>
                      <a:pt x="118" y="21"/>
                    </a:lnTo>
                    <a:lnTo>
                      <a:pt x="3" y="40"/>
                    </a:lnTo>
                    <a:lnTo>
                      <a:pt x="0" y="1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3" name="Freeform 28"/>
              <p:cNvSpPr>
                <a:spLocks/>
              </p:cNvSpPr>
              <p:nvPr/>
            </p:nvSpPr>
            <p:spPr bwMode="auto">
              <a:xfrm>
                <a:off x="6670533" y="1329445"/>
                <a:ext cx="100012" cy="47625"/>
              </a:xfrm>
              <a:custGeom>
                <a:avLst/>
                <a:gdLst>
                  <a:gd name="T0" fmla="*/ 151208619 w 63"/>
                  <a:gd name="T1" fmla="*/ 0 h 30"/>
                  <a:gd name="T2" fmla="*/ 158768256 w 63"/>
                  <a:gd name="T3" fmla="*/ 52924075 h 30"/>
                  <a:gd name="T4" fmla="*/ 10080575 w 63"/>
                  <a:gd name="T5" fmla="*/ 75604688 h 30"/>
                  <a:gd name="T6" fmla="*/ 0 w 63"/>
                  <a:gd name="T7" fmla="*/ 20161250 h 30"/>
                  <a:gd name="T8" fmla="*/ 151208619 w 63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30">
                    <a:moveTo>
                      <a:pt x="60" y="0"/>
                    </a:moveTo>
                    <a:lnTo>
                      <a:pt x="63" y="21"/>
                    </a:lnTo>
                    <a:lnTo>
                      <a:pt x="4" y="30"/>
                    </a:lnTo>
                    <a:lnTo>
                      <a:pt x="0" y="8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4" name="Freeform 29"/>
              <p:cNvSpPr>
                <a:spLocks/>
              </p:cNvSpPr>
              <p:nvPr/>
            </p:nvSpPr>
            <p:spPr bwMode="auto">
              <a:xfrm>
                <a:off x="6686408" y="1432633"/>
                <a:ext cx="98425" cy="46038"/>
              </a:xfrm>
              <a:custGeom>
                <a:avLst/>
                <a:gdLst>
                  <a:gd name="T0" fmla="*/ 146169063 w 62"/>
                  <a:gd name="T1" fmla="*/ 0 h 29"/>
                  <a:gd name="T2" fmla="*/ 156249688 w 62"/>
                  <a:gd name="T3" fmla="*/ 52924650 h 29"/>
                  <a:gd name="T4" fmla="*/ 10080625 w 62"/>
                  <a:gd name="T5" fmla="*/ 73086119 h 29"/>
                  <a:gd name="T6" fmla="*/ 0 w 62"/>
                  <a:gd name="T7" fmla="*/ 20161469 h 29"/>
                  <a:gd name="T8" fmla="*/ 146169063 w 62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58" y="0"/>
                    </a:moveTo>
                    <a:lnTo>
                      <a:pt x="62" y="21"/>
                    </a:lnTo>
                    <a:lnTo>
                      <a:pt x="4" y="29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5" name="Freeform 30"/>
              <p:cNvSpPr>
                <a:spLocks/>
              </p:cNvSpPr>
              <p:nvPr/>
            </p:nvSpPr>
            <p:spPr bwMode="auto">
              <a:xfrm>
                <a:off x="6702283" y="1532645"/>
                <a:ext cx="98425" cy="49213"/>
              </a:xfrm>
              <a:custGeom>
                <a:avLst/>
                <a:gdLst>
                  <a:gd name="T0" fmla="*/ 146169063 w 62"/>
                  <a:gd name="T1" fmla="*/ 0 h 31"/>
                  <a:gd name="T2" fmla="*/ 156249688 w 62"/>
                  <a:gd name="T3" fmla="*/ 52924613 h 31"/>
                  <a:gd name="T4" fmla="*/ 10080625 w 62"/>
                  <a:gd name="T5" fmla="*/ 78126431 h 31"/>
                  <a:gd name="T6" fmla="*/ 0 w 62"/>
                  <a:gd name="T7" fmla="*/ 20161455 h 31"/>
                  <a:gd name="T8" fmla="*/ 146169063 w 62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1">
                    <a:moveTo>
                      <a:pt x="58" y="0"/>
                    </a:moveTo>
                    <a:lnTo>
                      <a:pt x="62" y="21"/>
                    </a:lnTo>
                    <a:lnTo>
                      <a:pt x="4" y="31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" name="Freeform 31"/>
              <p:cNvSpPr>
                <a:spLocks/>
              </p:cNvSpPr>
              <p:nvPr/>
            </p:nvSpPr>
            <p:spPr bwMode="auto">
              <a:xfrm>
                <a:off x="6718158" y="1621545"/>
                <a:ext cx="187325" cy="60325"/>
              </a:xfrm>
              <a:custGeom>
                <a:avLst/>
                <a:gdLst>
                  <a:gd name="T0" fmla="*/ 289818763 w 118"/>
                  <a:gd name="T1" fmla="*/ 0 h 38"/>
                  <a:gd name="T2" fmla="*/ 297378438 w 118"/>
                  <a:gd name="T3" fmla="*/ 55443438 h 38"/>
                  <a:gd name="T4" fmla="*/ 10080625 w 118"/>
                  <a:gd name="T5" fmla="*/ 95765938 h 38"/>
                  <a:gd name="T6" fmla="*/ 0 w 118"/>
                  <a:gd name="T7" fmla="*/ 42843450 h 38"/>
                  <a:gd name="T8" fmla="*/ 289818763 w 118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38">
                    <a:moveTo>
                      <a:pt x="115" y="0"/>
                    </a:moveTo>
                    <a:lnTo>
                      <a:pt x="118" y="22"/>
                    </a:lnTo>
                    <a:lnTo>
                      <a:pt x="4" y="38"/>
                    </a:lnTo>
                    <a:lnTo>
                      <a:pt x="0" y="17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" name="Freeform 32"/>
              <p:cNvSpPr>
                <a:spLocks/>
              </p:cNvSpPr>
              <p:nvPr/>
            </p:nvSpPr>
            <p:spPr bwMode="auto">
              <a:xfrm>
                <a:off x="6732446" y="1737433"/>
                <a:ext cx="100012" cy="47625"/>
              </a:xfrm>
              <a:custGeom>
                <a:avLst/>
                <a:gdLst>
                  <a:gd name="T0" fmla="*/ 148687682 w 63"/>
                  <a:gd name="T1" fmla="*/ 0 h 30"/>
                  <a:gd name="T2" fmla="*/ 158768256 w 63"/>
                  <a:gd name="T3" fmla="*/ 55443438 h 30"/>
                  <a:gd name="T4" fmla="*/ 7559637 w 63"/>
                  <a:gd name="T5" fmla="*/ 75604688 h 30"/>
                  <a:gd name="T6" fmla="*/ 0 w 63"/>
                  <a:gd name="T7" fmla="*/ 22682200 h 30"/>
                  <a:gd name="T8" fmla="*/ 148687682 w 63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30">
                    <a:moveTo>
                      <a:pt x="59" y="0"/>
                    </a:moveTo>
                    <a:lnTo>
                      <a:pt x="63" y="22"/>
                    </a:lnTo>
                    <a:lnTo>
                      <a:pt x="3" y="30"/>
                    </a:lnTo>
                    <a:lnTo>
                      <a:pt x="0" y="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8" name="Freeform 33"/>
              <p:cNvSpPr>
                <a:spLocks/>
              </p:cNvSpPr>
              <p:nvPr/>
            </p:nvSpPr>
            <p:spPr bwMode="auto">
              <a:xfrm>
                <a:off x="6748321" y="1837445"/>
                <a:ext cx="96837" cy="50800"/>
              </a:xfrm>
              <a:custGeom>
                <a:avLst/>
                <a:gdLst>
                  <a:gd name="T0" fmla="*/ 146168308 w 61"/>
                  <a:gd name="T1" fmla="*/ 0 h 32"/>
                  <a:gd name="T2" fmla="*/ 153727944 w 61"/>
                  <a:gd name="T3" fmla="*/ 55443438 h 32"/>
                  <a:gd name="T4" fmla="*/ 7559636 w 61"/>
                  <a:gd name="T5" fmla="*/ 80645000 h 32"/>
                  <a:gd name="T6" fmla="*/ 0 w 61"/>
                  <a:gd name="T7" fmla="*/ 22682200 h 32"/>
                  <a:gd name="T8" fmla="*/ 146168308 w 6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2">
                    <a:moveTo>
                      <a:pt x="58" y="0"/>
                    </a:moveTo>
                    <a:lnTo>
                      <a:pt x="61" y="22"/>
                    </a:lnTo>
                    <a:lnTo>
                      <a:pt x="3" y="32"/>
                    </a:lnTo>
                    <a:lnTo>
                      <a:pt x="0" y="9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9" name="Freeform 34"/>
              <p:cNvSpPr>
                <a:spLocks/>
              </p:cNvSpPr>
              <p:nvPr/>
            </p:nvSpPr>
            <p:spPr bwMode="auto">
              <a:xfrm>
                <a:off x="6762608" y="1940633"/>
                <a:ext cx="98425" cy="47625"/>
              </a:xfrm>
              <a:custGeom>
                <a:avLst/>
                <a:gdLst>
                  <a:gd name="T0" fmla="*/ 148690013 w 62"/>
                  <a:gd name="T1" fmla="*/ 0 h 30"/>
                  <a:gd name="T2" fmla="*/ 156249688 w 62"/>
                  <a:gd name="T3" fmla="*/ 55443438 h 30"/>
                  <a:gd name="T4" fmla="*/ 10080625 w 62"/>
                  <a:gd name="T5" fmla="*/ 75604688 h 30"/>
                  <a:gd name="T6" fmla="*/ 0 w 62"/>
                  <a:gd name="T7" fmla="*/ 20161250 h 30"/>
                  <a:gd name="T8" fmla="*/ 148690013 w 62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0">
                    <a:moveTo>
                      <a:pt x="59" y="0"/>
                    </a:moveTo>
                    <a:lnTo>
                      <a:pt x="62" y="22"/>
                    </a:lnTo>
                    <a:lnTo>
                      <a:pt x="4" y="30"/>
                    </a:lnTo>
                    <a:lnTo>
                      <a:pt x="0" y="8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0" name="Freeform 35"/>
              <p:cNvSpPr>
                <a:spLocks/>
              </p:cNvSpPr>
              <p:nvPr/>
            </p:nvSpPr>
            <p:spPr bwMode="auto">
              <a:xfrm>
                <a:off x="6778483" y="2027945"/>
                <a:ext cx="187325" cy="63500"/>
              </a:xfrm>
              <a:custGeom>
                <a:avLst/>
                <a:gdLst>
                  <a:gd name="T0" fmla="*/ 289818763 w 118"/>
                  <a:gd name="T1" fmla="*/ 0 h 40"/>
                  <a:gd name="T2" fmla="*/ 297378438 w 118"/>
                  <a:gd name="T3" fmla="*/ 57964388 h 40"/>
                  <a:gd name="T4" fmla="*/ 10080625 w 118"/>
                  <a:gd name="T5" fmla="*/ 100806250 h 40"/>
                  <a:gd name="T6" fmla="*/ 0 w 118"/>
                  <a:gd name="T7" fmla="*/ 45362813 h 40"/>
                  <a:gd name="T8" fmla="*/ 289818763 w 118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40">
                    <a:moveTo>
                      <a:pt x="115" y="0"/>
                    </a:moveTo>
                    <a:lnTo>
                      <a:pt x="118" y="23"/>
                    </a:lnTo>
                    <a:lnTo>
                      <a:pt x="4" y="40"/>
                    </a:lnTo>
                    <a:lnTo>
                      <a:pt x="0" y="1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1" name="Freeform 36"/>
              <p:cNvSpPr>
                <a:spLocks/>
              </p:cNvSpPr>
              <p:nvPr/>
            </p:nvSpPr>
            <p:spPr bwMode="auto">
              <a:xfrm>
                <a:off x="6792771" y="2143833"/>
                <a:ext cx="96837" cy="47625"/>
              </a:xfrm>
              <a:custGeom>
                <a:avLst/>
                <a:gdLst>
                  <a:gd name="T0" fmla="*/ 151208594 w 61"/>
                  <a:gd name="T1" fmla="*/ 0 h 30"/>
                  <a:gd name="T2" fmla="*/ 153727944 w 61"/>
                  <a:gd name="T3" fmla="*/ 55443438 h 30"/>
                  <a:gd name="T4" fmla="*/ 7559636 w 61"/>
                  <a:gd name="T5" fmla="*/ 75604688 h 30"/>
                  <a:gd name="T6" fmla="*/ 0 w 61"/>
                  <a:gd name="T7" fmla="*/ 20161250 h 30"/>
                  <a:gd name="T8" fmla="*/ 151208594 w 61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0">
                    <a:moveTo>
                      <a:pt x="60" y="0"/>
                    </a:moveTo>
                    <a:lnTo>
                      <a:pt x="61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2" name="Freeform 37"/>
              <p:cNvSpPr>
                <a:spLocks/>
              </p:cNvSpPr>
              <p:nvPr/>
            </p:nvSpPr>
            <p:spPr bwMode="auto">
              <a:xfrm>
                <a:off x="6808646" y="2247020"/>
                <a:ext cx="96837" cy="47625"/>
              </a:xfrm>
              <a:custGeom>
                <a:avLst/>
                <a:gdLst>
                  <a:gd name="T0" fmla="*/ 146168308 w 61"/>
                  <a:gd name="T1" fmla="*/ 0 h 30"/>
                  <a:gd name="T2" fmla="*/ 153727944 w 61"/>
                  <a:gd name="T3" fmla="*/ 52924075 h 30"/>
                  <a:gd name="T4" fmla="*/ 7559636 w 61"/>
                  <a:gd name="T5" fmla="*/ 75604688 h 30"/>
                  <a:gd name="T6" fmla="*/ 0 w 61"/>
                  <a:gd name="T7" fmla="*/ 20161250 h 30"/>
                  <a:gd name="T8" fmla="*/ 146168308 w 61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0">
                    <a:moveTo>
                      <a:pt x="58" y="0"/>
                    </a:moveTo>
                    <a:lnTo>
                      <a:pt x="61" y="21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3" name="Freeform 38"/>
              <p:cNvSpPr>
                <a:spLocks/>
              </p:cNvSpPr>
              <p:nvPr/>
            </p:nvSpPr>
            <p:spPr bwMode="auto">
              <a:xfrm>
                <a:off x="6824521" y="2347033"/>
                <a:ext cx="96837" cy="50800"/>
              </a:xfrm>
              <a:custGeom>
                <a:avLst/>
                <a:gdLst>
                  <a:gd name="T0" fmla="*/ 146168308 w 61"/>
                  <a:gd name="T1" fmla="*/ 0 h 32"/>
                  <a:gd name="T2" fmla="*/ 153727944 w 61"/>
                  <a:gd name="T3" fmla="*/ 57964388 h 32"/>
                  <a:gd name="T4" fmla="*/ 7559636 w 61"/>
                  <a:gd name="T5" fmla="*/ 80645000 h 32"/>
                  <a:gd name="T6" fmla="*/ 0 w 61"/>
                  <a:gd name="T7" fmla="*/ 25201563 h 32"/>
                  <a:gd name="T8" fmla="*/ 146168308 w 6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2">
                    <a:moveTo>
                      <a:pt x="58" y="0"/>
                    </a:moveTo>
                    <a:lnTo>
                      <a:pt x="61" y="23"/>
                    </a:lnTo>
                    <a:lnTo>
                      <a:pt x="3" y="32"/>
                    </a:lnTo>
                    <a:lnTo>
                      <a:pt x="0" y="1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158" name="Freeform 39"/>
            <p:cNvSpPr>
              <a:spLocks/>
            </p:cNvSpPr>
            <p:nvPr/>
          </p:nvSpPr>
          <p:spPr bwMode="auto">
            <a:xfrm>
              <a:off x="9331183" y="1748545"/>
              <a:ext cx="434975" cy="487363"/>
            </a:xfrm>
            <a:custGeom>
              <a:avLst/>
              <a:gdLst>
                <a:gd name="T0" fmla="*/ 486473404 w 165"/>
                <a:gd name="T1" fmla="*/ 34700246 h 185"/>
                <a:gd name="T2" fmla="*/ 243235384 w 165"/>
                <a:gd name="T3" fmla="*/ 159620603 h 185"/>
                <a:gd name="T4" fmla="*/ 34747912 w 165"/>
                <a:gd name="T5" fmla="*/ 832803260 h 185"/>
                <a:gd name="T6" fmla="*/ 159841450 w 165"/>
                <a:gd name="T7" fmla="*/ 1075704979 h 185"/>
                <a:gd name="T8" fmla="*/ 827003468 w 165"/>
                <a:gd name="T9" fmla="*/ 1283906453 h 185"/>
                <a:gd name="T10" fmla="*/ 1146686367 w 165"/>
                <a:gd name="T11" fmla="*/ 235960089 h 185"/>
                <a:gd name="T12" fmla="*/ 486473404 w 165"/>
                <a:gd name="T13" fmla="*/ 34700246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5" h="185">
                  <a:moveTo>
                    <a:pt x="70" y="5"/>
                  </a:moveTo>
                  <a:cubicBezTo>
                    <a:pt x="55" y="0"/>
                    <a:pt x="39" y="9"/>
                    <a:pt x="35" y="23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0" y="135"/>
                    <a:pt x="8" y="151"/>
                    <a:pt x="23" y="155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65" y="34"/>
                    <a:pt x="165" y="34"/>
                    <a:pt x="165" y="34"/>
                  </a:cubicBezTo>
                  <a:lnTo>
                    <a:pt x="70" y="5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9" name="Freeform 40"/>
            <p:cNvSpPr>
              <a:spLocks/>
            </p:cNvSpPr>
            <p:nvPr/>
          </p:nvSpPr>
          <p:spPr bwMode="auto">
            <a:xfrm>
              <a:off x="9645508" y="1837445"/>
              <a:ext cx="431800" cy="488950"/>
            </a:xfrm>
            <a:custGeom>
              <a:avLst/>
              <a:gdLst>
                <a:gd name="T0" fmla="*/ 970523159 w 164"/>
                <a:gd name="T1" fmla="*/ 209558684 h 185"/>
                <a:gd name="T2" fmla="*/ 318886933 w 164"/>
                <a:gd name="T3" fmla="*/ 0 h 185"/>
                <a:gd name="T4" fmla="*/ 0 w 164"/>
                <a:gd name="T5" fmla="*/ 1054781441 h 185"/>
                <a:gd name="T6" fmla="*/ 651636226 w 164"/>
                <a:gd name="T7" fmla="*/ 1257354747 h 185"/>
                <a:gd name="T8" fmla="*/ 894268332 w 164"/>
                <a:gd name="T9" fmla="*/ 1131620594 h 185"/>
                <a:gd name="T10" fmla="*/ 1102235323 w 164"/>
                <a:gd name="T11" fmla="*/ 454044256 h 185"/>
                <a:gd name="T12" fmla="*/ 970523159 w 164"/>
                <a:gd name="T13" fmla="*/ 209558684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4" h="185">
                  <a:moveTo>
                    <a:pt x="140" y="3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94" y="180"/>
                    <a:pt x="94" y="180"/>
                    <a:pt x="94" y="180"/>
                  </a:cubicBezTo>
                  <a:cubicBezTo>
                    <a:pt x="109" y="185"/>
                    <a:pt x="124" y="176"/>
                    <a:pt x="129" y="162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4" y="50"/>
                    <a:pt x="155" y="34"/>
                    <a:pt x="140" y="30"/>
                  </a:cubicBez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0" name="Freeform 44"/>
            <p:cNvSpPr>
              <a:spLocks/>
            </p:cNvSpPr>
            <p:nvPr/>
          </p:nvSpPr>
          <p:spPr bwMode="auto">
            <a:xfrm>
              <a:off x="9135921" y="1167520"/>
              <a:ext cx="471487" cy="465138"/>
            </a:xfrm>
            <a:custGeom>
              <a:avLst/>
              <a:gdLst>
                <a:gd name="T0" fmla="*/ 1158643743 w 179"/>
                <a:gd name="T1" fmla="*/ 572732876 h 176"/>
                <a:gd name="T2" fmla="*/ 1221085480 w 179"/>
                <a:gd name="T3" fmla="*/ 453995831 h 176"/>
                <a:gd name="T4" fmla="*/ 1241899392 w 179"/>
                <a:gd name="T5" fmla="*/ 321288788 h 176"/>
                <a:gd name="T6" fmla="*/ 1207209538 w 179"/>
                <a:gd name="T7" fmla="*/ 195566744 h 176"/>
                <a:gd name="T8" fmla="*/ 1123953890 w 179"/>
                <a:gd name="T9" fmla="*/ 83814696 h 176"/>
                <a:gd name="T10" fmla="*/ 1006008388 w 179"/>
                <a:gd name="T11" fmla="*/ 20952353 h 176"/>
                <a:gd name="T12" fmla="*/ 895000856 w 179"/>
                <a:gd name="T13" fmla="*/ 0 h 176"/>
                <a:gd name="T14" fmla="*/ 874186944 w 179"/>
                <a:gd name="T15" fmla="*/ 0 h 176"/>
                <a:gd name="T16" fmla="*/ 742365501 w 179"/>
                <a:gd name="T17" fmla="*/ 34922350 h 176"/>
                <a:gd name="T18" fmla="*/ 638295940 w 179"/>
                <a:gd name="T19" fmla="*/ 118737046 h 176"/>
                <a:gd name="T20" fmla="*/ 69379707 w 179"/>
                <a:gd name="T21" fmla="*/ 782269617 h 176"/>
                <a:gd name="T22" fmla="*/ 0 w 179"/>
                <a:gd name="T23" fmla="*/ 977836361 h 176"/>
                <a:gd name="T24" fmla="*/ 90193619 w 179"/>
                <a:gd name="T25" fmla="*/ 1159435750 h 176"/>
                <a:gd name="T26" fmla="*/ 277518829 w 179"/>
                <a:gd name="T27" fmla="*/ 1222295451 h 176"/>
                <a:gd name="T28" fmla="*/ 464844038 w 179"/>
                <a:gd name="T29" fmla="*/ 1131495756 h 176"/>
                <a:gd name="T30" fmla="*/ 797869266 w 179"/>
                <a:gd name="T31" fmla="*/ 740362269 h 176"/>
                <a:gd name="T32" fmla="*/ 853373032 w 179"/>
                <a:gd name="T33" fmla="*/ 600670228 h 176"/>
                <a:gd name="T34" fmla="*/ 659109852 w 179"/>
                <a:gd name="T35" fmla="*/ 426058480 h 176"/>
                <a:gd name="T36" fmla="*/ 520347804 w 179"/>
                <a:gd name="T37" fmla="*/ 502888177 h 176"/>
                <a:gd name="T38" fmla="*/ 395464331 w 179"/>
                <a:gd name="T39" fmla="*/ 649562574 h 176"/>
                <a:gd name="T40" fmla="*/ 478719979 w 179"/>
                <a:gd name="T41" fmla="*/ 719407273 h 176"/>
                <a:gd name="T42" fmla="*/ 603603452 w 179"/>
                <a:gd name="T43" fmla="*/ 572732876 h 176"/>
                <a:gd name="T44" fmla="*/ 666047823 w 179"/>
                <a:gd name="T45" fmla="*/ 537810527 h 176"/>
                <a:gd name="T46" fmla="*/ 735427530 w 179"/>
                <a:gd name="T47" fmla="*/ 579717875 h 176"/>
                <a:gd name="T48" fmla="*/ 721551588 w 179"/>
                <a:gd name="T49" fmla="*/ 670517570 h 176"/>
                <a:gd name="T50" fmla="*/ 381588389 w 179"/>
                <a:gd name="T51" fmla="*/ 1068636055 h 176"/>
                <a:gd name="T52" fmla="*/ 277518829 w 179"/>
                <a:gd name="T53" fmla="*/ 1117528402 h 176"/>
                <a:gd name="T54" fmla="*/ 166511297 w 179"/>
                <a:gd name="T55" fmla="*/ 1089588408 h 176"/>
                <a:gd name="T56" fmla="*/ 159573326 w 179"/>
                <a:gd name="T57" fmla="*/ 1082606052 h 176"/>
                <a:gd name="T58" fmla="*/ 111007531 w 179"/>
                <a:gd name="T59" fmla="*/ 970851362 h 176"/>
                <a:gd name="T60" fmla="*/ 145697385 w 179"/>
                <a:gd name="T61" fmla="*/ 859099315 h 176"/>
                <a:gd name="T62" fmla="*/ 721551588 w 179"/>
                <a:gd name="T63" fmla="*/ 181599389 h 176"/>
                <a:gd name="T64" fmla="*/ 881124915 w 179"/>
                <a:gd name="T65" fmla="*/ 104767049 h 176"/>
                <a:gd name="T66" fmla="*/ 1054574183 w 179"/>
                <a:gd name="T67" fmla="*/ 167629392 h 176"/>
                <a:gd name="T68" fmla="*/ 1137829831 w 179"/>
                <a:gd name="T69" fmla="*/ 328273786 h 176"/>
                <a:gd name="T70" fmla="*/ 1075388095 w 179"/>
                <a:gd name="T71" fmla="*/ 502888177 h 176"/>
                <a:gd name="T72" fmla="*/ 721551588 w 179"/>
                <a:gd name="T73" fmla="*/ 921961658 h 176"/>
                <a:gd name="T74" fmla="*/ 797869266 w 179"/>
                <a:gd name="T75" fmla="*/ 991806357 h 176"/>
                <a:gd name="T76" fmla="*/ 1158643743 w 179"/>
                <a:gd name="T77" fmla="*/ 572732876 h 17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79" h="176">
                  <a:moveTo>
                    <a:pt x="167" y="82"/>
                  </a:moveTo>
                  <a:cubicBezTo>
                    <a:pt x="171" y="77"/>
                    <a:pt x="174" y="71"/>
                    <a:pt x="176" y="65"/>
                  </a:cubicBezTo>
                  <a:cubicBezTo>
                    <a:pt x="178" y="59"/>
                    <a:pt x="179" y="53"/>
                    <a:pt x="179" y="46"/>
                  </a:cubicBezTo>
                  <a:cubicBezTo>
                    <a:pt x="178" y="40"/>
                    <a:pt x="177" y="34"/>
                    <a:pt x="174" y="28"/>
                  </a:cubicBezTo>
                  <a:cubicBezTo>
                    <a:pt x="171" y="22"/>
                    <a:pt x="167" y="17"/>
                    <a:pt x="162" y="12"/>
                  </a:cubicBezTo>
                  <a:cubicBezTo>
                    <a:pt x="157" y="8"/>
                    <a:pt x="151" y="5"/>
                    <a:pt x="145" y="3"/>
                  </a:cubicBezTo>
                  <a:cubicBezTo>
                    <a:pt x="140" y="1"/>
                    <a:pt x="134" y="0"/>
                    <a:pt x="129" y="0"/>
                  </a:cubicBezTo>
                  <a:cubicBezTo>
                    <a:pt x="128" y="0"/>
                    <a:pt x="127" y="0"/>
                    <a:pt x="126" y="0"/>
                  </a:cubicBezTo>
                  <a:cubicBezTo>
                    <a:pt x="119" y="1"/>
                    <a:pt x="113" y="2"/>
                    <a:pt x="107" y="5"/>
                  </a:cubicBezTo>
                  <a:cubicBezTo>
                    <a:pt x="102" y="8"/>
                    <a:pt x="96" y="12"/>
                    <a:pt x="92" y="1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3" y="120"/>
                    <a:pt x="0" y="130"/>
                    <a:pt x="0" y="140"/>
                  </a:cubicBezTo>
                  <a:cubicBezTo>
                    <a:pt x="1" y="150"/>
                    <a:pt x="6" y="160"/>
                    <a:pt x="13" y="166"/>
                  </a:cubicBezTo>
                  <a:cubicBezTo>
                    <a:pt x="20" y="172"/>
                    <a:pt x="30" y="176"/>
                    <a:pt x="40" y="175"/>
                  </a:cubicBezTo>
                  <a:cubicBezTo>
                    <a:pt x="51" y="174"/>
                    <a:pt x="60" y="169"/>
                    <a:pt x="67" y="162"/>
                  </a:cubicBezTo>
                  <a:cubicBezTo>
                    <a:pt x="115" y="106"/>
                    <a:pt x="115" y="106"/>
                    <a:pt x="115" y="106"/>
                  </a:cubicBezTo>
                  <a:cubicBezTo>
                    <a:pt x="120" y="100"/>
                    <a:pt x="123" y="94"/>
                    <a:pt x="123" y="86"/>
                  </a:cubicBezTo>
                  <a:cubicBezTo>
                    <a:pt x="122" y="70"/>
                    <a:pt x="108" y="61"/>
                    <a:pt x="95" y="61"/>
                  </a:cubicBezTo>
                  <a:cubicBezTo>
                    <a:pt x="88" y="62"/>
                    <a:pt x="81" y="66"/>
                    <a:pt x="75" y="7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73" y="98"/>
                    <a:pt x="87" y="82"/>
                    <a:pt x="87" y="82"/>
                  </a:cubicBezTo>
                  <a:cubicBezTo>
                    <a:pt x="89" y="79"/>
                    <a:pt x="93" y="77"/>
                    <a:pt x="96" y="77"/>
                  </a:cubicBezTo>
                  <a:cubicBezTo>
                    <a:pt x="100" y="77"/>
                    <a:pt x="104" y="80"/>
                    <a:pt x="106" y="83"/>
                  </a:cubicBezTo>
                  <a:cubicBezTo>
                    <a:pt x="108" y="88"/>
                    <a:pt x="107" y="92"/>
                    <a:pt x="104" y="96"/>
                  </a:cubicBezTo>
                  <a:cubicBezTo>
                    <a:pt x="55" y="153"/>
                    <a:pt x="55" y="153"/>
                    <a:pt x="55" y="153"/>
                  </a:cubicBezTo>
                  <a:cubicBezTo>
                    <a:pt x="51" y="157"/>
                    <a:pt x="46" y="159"/>
                    <a:pt x="40" y="160"/>
                  </a:cubicBezTo>
                  <a:cubicBezTo>
                    <a:pt x="34" y="161"/>
                    <a:pt x="28" y="159"/>
                    <a:pt x="24" y="156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19" y="151"/>
                    <a:pt x="16" y="145"/>
                    <a:pt x="16" y="139"/>
                  </a:cubicBezTo>
                  <a:cubicBezTo>
                    <a:pt x="15" y="133"/>
                    <a:pt x="17" y="127"/>
                    <a:pt x="21" y="123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10" y="20"/>
                    <a:pt x="118" y="16"/>
                    <a:pt x="127" y="15"/>
                  </a:cubicBezTo>
                  <a:cubicBezTo>
                    <a:pt x="137" y="15"/>
                    <a:pt x="145" y="18"/>
                    <a:pt x="152" y="24"/>
                  </a:cubicBezTo>
                  <a:cubicBezTo>
                    <a:pt x="159" y="30"/>
                    <a:pt x="163" y="38"/>
                    <a:pt x="164" y="47"/>
                  </a:cubicBezTo>
                  <a:cubicBezTo>
                    <a:pt x="164" y="56"/>
                    <a:pt x="161" y="65"/>
                    <a:pt x="155" y="72"/>
                  </a:cubicBezTo>
                  <a:cubicBezTo>
                    <a:pt x="104" y="132"/>
                    <a:pt x="104" y="132"/>
                    <a:pt x="104" y="132"/>
                  </a:cubicBezTo>
                  <a:cubicBezTo>
                    <a:pt x="115" y="142"/>
                    <a:pt x="115" y="142"/>
                    <a:pt x="115" y="142"/>
                  </a:cubicBezTo>
                  <a:lnTo>
                    <a:pt x="167" y="82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1" name="Freeform 82"/>
            <p:cNvSpPr>
              <a:spLocks/>
            </p:cNvSpPr>
            <p:nvPr/>
          </p:nvSpPr>
          <p:spPr bwMode="auto">
            <a:xfrm>
              <a:off x="8573946" y="492833"/>
              <a:ext cx="2212975" cy="769938"/>
            </a:xfrm>
            <a:custGeom>
              <a:avLst/>
              <a:gdLst>
                <a:gd name="T0" fmla="*/ 2147483646 w 839"/>
                <a:gd name="T1" fmla="*/ 1710332890 h 292"/>
                <a:gd name="T2" fmla="*/ 2073219958 w 839"/>
                <a:gd name="T3" fmla="*/ 83430165 h 292"/>
                <a:gd name="T4" fmla="*/ 340898380 w 839"/>
                <a:gd name="T5" fmla="*/ 13906346 h 292"/>
                <a:gd name="T6" fmla="*/ 160014710 w 839"/>
                <a:gd name="T7" fmla="*/ 410202927 h 292"/>
                <a:gd name="T8" fmla="*/ 1648835184 w 839"/>
                <a:gd name="T9" fmla="*/ 333723298 h 292"/>
                <a:gd name="T10" fmla="*/ 2147483646 w 839"/>
                <a:gd name="T11" fmla="*/ 618779658 h 292"/>
                <a:gd name="T12" fmla="*/ 2147483646 w 839"/>
                <a:gd name="T13" fmla="*/ 2030152479 h 292"/>
                <a:gd name="T14" fmla="*/ 2147483646 w 839"/>
                <a:gd name="T15" fmla="*/ 1710332890 h 2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9" h="292">
                  <a:moveTo>
                    <a:pt x="839" y="246"/>
                  </a:moveTo>
                  <a:cubicBezTo>
                    <a:pt x="826" y="248"/>
                    <a:pt x="323" y="12"/>
                    <a:pt x="298" y="12"/>
                  </a:cubicBezTo>
                  <a:cubicBezTo>
                    <a:pt x="272" y="12"/>
                    <a:pt x="69" y="0"/>
                    <a:pt x="49" y="2"/>
                  </a:cubicBezTo>
                  <a:cubicBezTo>
                    <a:pt x="29" y="4"/>
                    <a:pt x="0" y="58"/>
                    <a:pt x="23" y="59"/>
                  </a:cubicBezTo>
                  <a:cubicBezTo>
                    <a:pt x="46" y="60"/>
                    <a:pt x="192" y="50"/>
                    <a:pt x="237" y="48"/>
                  </a:cubicBezTo>
                  <a:cubicBezTo>
                    <a:pt x="283" y="46"/>
                    <a:pt x="378" y="73"/>
                    <a:pt x="417" y="89"/>
                  </a:cubicBezTo>
                  <a:cubicBezTo>
                    <a:pt x="456" y="104"/>
                    <a:pt x="810" y="292"/>
                    <a:pt x="810" y="292"/>
                  </a:cubicBezTo>
                  <a:cubicBezTo>
                    <a:pt x="839" y="246"/>
                    <a:pt x="839" y="246"/>
                    <a:pt x="839" y="246"/>
                  </a:cubicBezTo>
                </a:path>
              </a:pathLst>
            </a:custGeom>
            <a:solidFill>
              <a:srgbClr val="001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2" name="Freeform 83"/>
            <p:cNvSpPr>
              <a:spLocks/>
            </p:cNvSpPr>
            <p:nvPr/>
          </p:nvSpPr>
          <p:spPr bwMode="auto">
            <a:xfrm>
              <a:off x="8835883" y="173745"/>
              <a:ext cx="1812925" cy="1511300"/>
            </a:xfrm>
            <a:custGeom>
              <a:avLst/>
              <a:gdLst>
                <a:gd name="T0" fmla="*/ 187476999 w 688"/>
                <a:gd name="T1" fmla="*/ 0 h 573"/>
                <a:gd name="T2" fmla="*/ 2147483646 w 688"/>
                <a:gd name="T3" fmla="*/ 2107825671 h 573"/>
                <a:gd name="T4" fmla="*/ 2147483646 w 688"/>
                <a:gd name="T5" fmla="*/ 2147483646 h 573"/>
                <a:gd name="T6" fmla="*/ 2147483646 w 688"/>
                <a:gd name="T7" fmla="*/ 2147483646 h 573"/>
                <a:gd name="T8" fmla="*/ 2147483646 w 688"/>
                <a:gd name="T9" fmla="*/ 2147483646 h 573"/>
                <a:gd name="T10" fmla="*/ 2147483646 w 688"/>
                <a:gd name="T11" fmla="*/ 1739129134 h 573"/>
                <a:gd name="T12" fmla="*/ 0 w 688"/>
                <a:gd name="T13" fmla="*/ 313042189 h 573"/>
                <a:gd name="T14" fmla="*/ 187476999 w 688"/>
                <a:gd name="T15" fmla="*/ 0 h 5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8" h="573">
                  <a:moveTo>
                    <a:pt x="27" y="0"/>
                  </a:moveTo>
                  <a:cubicBezTo>
                    <a:pt x="34" y="11"/>
                    <a:pt x="512" y="282"/>
                    <a:pt x="527" y="303"/>
                  </a:cubicBezTo>
                  <a:cubicBezTo>
                    <a:pt x="542" y="324"/>
                    <a:pt x="657" y="473"/>
                    <a:pt x="672" y="498"/>
                  </a:cubicBezTo>
                  <a:cubicBezTo>
                    <a:pt x="688" y="522"/>
                    <a:pt x="660" y="573"/>
                    <a:pt x="646" y="555"/>
                  </a:cubicBezTo>
                  <a:cubicBezTo>
                    <a:pt x="632" y="537"/>
                    <a:pt x="561" y="414"/>
                    <a:pt x="536" y="375"/>
                  </a:cubicBezTo>
                  <a:cubicBezTo>
                    <a:pt x="512" y="337"/>
                    <a:pt x="430" y="272"/>
                    <a:pt x="395" y="250"/>
                  </a:cubicBezTo>
                  <a:cubicBezTo>
                    <a:pt x="360" y="227"/>
                    <a:pt x="0" y="45"/>
                    <a:pt x="0" y="45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001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3" name="Freeform 84"/>
            <p:cNvSpPr>
              <a:spLocks noEditPoints="1"/>
            </p:cNvSpPr>
            <p:nvPr/>
          </p:nvSpPr>
          <p:spPr bwMode="auto">
            <a:xfrm>
              <a:off x="8721583" y="124532"/>
              <a:ext cx="2101850" cy="1489075"/>
            </a:xfrm>
            <a:custGeom>
              <a:avLst/>
              <a:gdLst>
                <a:gd name="T0" fmla="*/ 2147483646 w 797"/>
                <a:gd name="T1" fmla="*/ 1687883643 h 565"/>
                <a:gd name="T2" fmla="*/ 2147483646 w 797"/>
                <a:gd name="T3" fmla="*/ 1667044500 h 565"/>
                <a:gd name="T4" fmla="*/ 2147483646 w 797"/>
                <a:gd name="T5" fmla="*/ 1514233779 h 565"/>
                <a:gd name="T6" fmla="*/ 2147483646 w 797"/>
                <a:gd name="T7" fmla="*/ 1041904460 h 565"/>
                <a:gd name="T8" fmla="*/ 493792341 w 797"/>
                <a:gd name="T9" fmla="*/ 62514795 h 565"/>
                <a:gd name="T10" fmla="*/ 250373321 w 797"/>
                <a:gd name="T11" fmla="*/ 507060346 h 565"/>
                <a:gd name="T12" fmla="*/ 347741457 w 797"/>
                <a:gd name="T13" fmla="*/ 576519765 h 565"/>
                <a:gd name="T14" fmla="*/ 674620008 w 797"/>
                <a:gd name="T15" fmla="*/ 2000454981 h 565"/>
                <a:gd name="T16" fmla="*/ 2147483646 w 797"/>
                <a:gd name="T17" fmla="*/ 1764290322 h 565"/>
                <a:gd name="T18" fmla="*/ 2147483646 w 797"/>
                <a:gd name="T19" fmla="*/ 1819857857 h 565"/>
                <a:gd name="T20" fmla="*/ 2147483646 w 797"/>
                <a:gd name="T21" fmla="*/ 1875425392 h 565"/>
                <a:gd name="T22" fmla="*/ 2147483646 w 797"/>
                <a:gd name="T23" fmla="*/ 2147483646 h 565"/>
                <a:gd name="T24" fmla="*/ 2147483646 w 797"/>
                <a:gd name="T25" fmla="*/ 2147483646 h 565"/>
                <a:gd name="T26" fmla="*/ 2147483646 w 797"/>
                <a:gd name="T27" fmla="*/ 2147483646 h 565"/>
                <a:gd name="T28" fmla="*/ 2147483646 w 797"/>
                <a:gd name="T29" fmla="*/ 2147483646 h 565"/>
                <a:gd name="T30" fmla="*/ 2147483646 w 797"/>
                <a:gd name="T31" fmla="*/ 1687883643 h 565"/>
                <a:gd name="T32" fmla="*/ 973676079 w 797"/>
                <a:gd name="T33" fmla="*/ 1986563098 h 565"/>
                <a:gd name="T34" fmla="*/ 521612185 w 797"/>
                <a:gd name="T35" fmla="*/ 750169630 h 565"/>
                <a:gd name="T36" fmla="*/ 1613521941 w 797"/>
                <a:gd name="T37" fmla="*/ 847415452 h 565"/>
                <a:gd name="T38" fmla="*/ 2147483646 w 797"/>
                <a:gd name="T39" fmla="*/ 1507286519 h 565"/>
                <a:gd name="T40" fmla="*/ 973676079 w 797"/>
                <a:gd name="T41" fmla="*/ 1986563098 h 565"/>
                <a:gd name="T42" fmla="*/ 2147483646 w 797"/>
                <a:gd name="T43" fmla="*/ 2147483646 h 565"/>
                <a:gd name="T44" fmla="*/ 2147483646 w 797"/>
                <a:gd name="T45" fmla="*/ 1868480768 h 565"/>
                <a:gd name="T46" fmla="*/ 2147483646 w 797"/>
                <a:gd name="T47" fmla="*/ 2147483646 h 565"/>
                <a:gd name="T48" fmla="*/ 2147483646 w 797"/>
                <a:gd name="T49" fmla="*/ 2147483646 h 565"/>
                <a:gd name="T50" fmla="*/ 2147483646 w 797"/>
                <a:gd name="T51" fmla="*/ 2147483646 h 56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97" h="565">
                  <a:moveTo>
                    <a:pt x="514" y="243"/>
                  </a:moveTo>
                  <a:cubicBezTo>
                    <a:pt x="487" y="229"/>
                    <a:pt x="429" y="240"/>
                    <a:pt x="429" y="240"/>
                  </a:cubicBezTo>
                  <a:cubicBezTo>
                    <a:pt x="388" y="218"/>
                    <a:pt x="388" y="218"/>
                    <a:pt x="388" y="218"/>
                  </a:cubicBezTo>
                  <a:cubicBezTo>
                    <a:pt x="388" y="218"/>
                    <a:pt x="363" y="163"/>
                    <a:pt x="338" y="150"/>
                  </a:cubicBezTo>
                  <a:cubicBezTo>
                    <a:pt x="315" y="138"/>
                    <a:pt x="89" y="18"/>
                    <a:pt x="71" y="9"/>
                  </a:cubicBezTo>
                  <a:cubicBezTo>
                    <a:pt x="53" y="0"/>
                    <a:pt x="24" y="67"/>
                    <a:pt x="36" y="73"/>
                  </a:cubicBezTo>
                  <a:cubicBezTo>
                    <a:pt x="48" y="79"/>
                    <a:pt x="50" y="83"/>
                    <a:pt x="50" y="83"/>
                  </a:cubicBezTo>
                  <a:cubicBezTo>
                    <a:pt x="50" y="83"/>
                    <a:pt x="0" y="219"/>
                    <a:pt x="97" y="288"/>
                  </a:cubicBezTo>
                  <a:cubicBezTo>
                    <a:pt x="236" y="388"/>
                    <a:pt x="331" y="277"/>
                    <a:pt x="376" y="254"/>
                  </a:cubicBezTo>
                  <a:cubicBezTo>
                    <a:pt x="392" y="262"/>
                    <a:pt x="392" y="262"/>
                    <a:pt x="392" y="262"/>
                  </a:cubicBezTo>
                  <a:cubicBezTo>
                    <a:pt x="407" y="270"/>
                    <a:pt x="407" y="270"/>
                    <a:pt x="407" y="270"/>
                  </a:cubicBezTo>
                  <a:cubicBezTo>
                    <a:pt x="412" y="315"/>
                    <a:pt x="390" y="466"/>
                    <a:pt x="542" y="523"/>
                  </a:cubicBezTo>
                  <a:cubicBezTo>
                    <a:pt x="651" y="565"/>
                    <a:pt x="733" y="441"/>
                    <a:pt x="733" y="441"/>
                  </a:cubicBezTo>
                  <a:cubicBezTo>
                    <a:pt x="733" y="441"/>
                    <a:pt x="723" y="438"/>
                    <a:pt x="744" y="449"/>
                  </a:cubicBezTo>
                  <a:cubicBezTo>
                    <a:pt x="764" y="460"/>
                    <a:pt x="797" y="394"/>
                    <a:pt x="781" y="385"/>
                  </a:cubicBezTo>
                  <a:cubicBezTo>
                    <a:pt x="765" y="377"/>
                    <a:pt x="537" y="255"/>
                    <a:pt x="514" y="243"/>
                  </a:cubicBezTo>
                  <a:moveTo>
                    <a:pt x="140" y="286"/>
                  </a:moveTo>
                  <a:cubicBezTo>
                    <a:pt x="44" y="234"/>
                    <a:pt x="53" y="139"/>
                    <a:pt x="75" y="108"/>
                  </a:cubicBezTo>
                  <a:cubicBezTo>
                    <a:pt x="97" y="76"/>
                    <a:pt x="134" y="74"/>
                    <a:pt x="232" y="122"/>
                  </a:cubicBezTo>
                  <a:cubicBezTo>
                    <a:pt x="330" y="171"/>
                    <a:pt x="348" y="179"/>
                    <a:pt x="352" y="217"/>
                  </a:cubicBezTo>
                  <a:cubicBezTo>
                    <a:pt x="354" y="248"/>
                    <a:pt x="224" y="332"/>
                    <a:pt x="140" y="286"/>
                  </a:cubicBezTo>
                  <a:moveTo>
                    <a:pt x="513" y="484"/>
                  </a:moveTo>
                  <a:cubicBezTo>
                    <a:pt x="428" y="439"/>
                    <a:pt x="423" y="285"/>
                    <a:pt x="451" y="269"/>
                  </a:cubicBezTo>
                  <a:cubicBezTo>
                    <a:pt x="484" y="251"/>
                    <a:pt x="501" y="262"/>
                    <a:pt x="596" y="315"/>
                  </a:cubicBezTo>
                  <a:cubicBezTo>
                    <a:pt x="692" y="368"/>
                    <a:pt x="711" y="401"/>
                    <a:pt x="697" y="437"/>
                  </a:cubicBezTo>
                  <a:cubicBezTo>
                    <a:pt x="683" y="473"/>
                    <a:pt x="610" y="534"/>
                    <a:pt x="513" y="484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4" name="Freeform 85"/>
            <p:cNvSpPr>
              <a:spLocks noEditPoints="1"/>
            </p:cNvSpPr>
            <p:nvPr/>
          </p:nvSpPr>
          <p:spPr bwMode="auto">
            <a:xfrm>
              <a:off x="8885096" y="361070"/>
              <a:ext cx="760412" cy="554038"/>
            </a:xfrm>
            <a:custGeom>
              <a:avLst/>
              <a:gdLst>
                <a:gd name="T0" fmla="*/ 864440586 w 288"/>
                <a:gd name="T1" fmla="*/ 682128947 h 210"/>
                <a:gd name="T2" fmla="*/ 829583089 w 288"/>
                <a:gd name="T3" fmla="*/ 682128947 h 210"/>
                <a:gd name="T4" fmla="*/ 13943527 w 288"/>
                <a:gd name="T5" fmla="*/ 730852632 h 210"/>
                <a:gd name="T6" fmla="*/ 543760588 w 288"/>
                <a:gd name="T7" fmla="*/ 1364257895 h 210"/>
                <a:gd name="T8" fmla="*/ 543760588 w 288"/>
                <a:gd name="T9" fmla="*/ 1364257895 h 210"/>
                <a:gd name="T10" fmla="*/ 543760588 w 288"/>
                <a:gd name="T11" fmla="*/ 1364257895 h 210"/>
                <a:gd name="T12" fmla="*/ 934152940 w 288"/>
                <a:gd name="T13" fmla="*/ 1461705264 h 210"/>
                <a:gd name="T14" fmla="*/ 934152940 w 288"/>
                <a:gd name="T15" fmla="*/ 1461705264 h 210"/>
                <a:gd name="T16" fmla="*/ 934152940 w 288"/>
                <a:gd name="T17" fmla="*/ 1461705264 h 210"/>
                <a:gd name="T18" fmla="*/ 2007730589 w 288"/>
                <a:gd name="T19" fmla="*/ 939666916 h 210"/>
                <a:gd name="T20" fmla="*/ 864440586 w 288"/>
                <a:gd name="T21" fmla="*/ 682128947 h 210"/>
                <a:gd name="T22" fmla="*/ 1645222651 w 288"/>
                <a:gd name="T23" fmla="*/ 459392480 h 210"/>
                <a:gd name="T24" fmla="*/ 1798590886 w 288"/>
                <a:gd name="T25" fmla="*/ 549880077 h 210"/>
                <a:gd name="T26" fmla="*/ 1645222651 w 288"/>
                <a:gd name="T27" fmla="*/ 459392480 h 210"/>
                <a:gd name="T28" fmla="*/ 230053674 w 288"/>
                <a:gd name="T29" fmla="*/ 0 h 210"/>
                <a:gd name="T30" fmla="*/ 90626325 w 288"/>
                <a:gd name="T31" fmla="*/ 125289098 h 210"/>
                <a:gd name="T32" fmla="*/ 0 w 288"/>
                <a:gd name="T33" fmla="*/ 368907521 h 210"/>
                <a:gd name="T34" fmla="*/ 1059636762 w 288"/>
                <a:gd name="T35" fmla="*/ 424590979 h 210"/>
                <a:gd name="T36" fmla="*/ 230053674 w 288"/>
                <a:gd name="T37" fmla="*/ 0 h 21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88" h="210">
                  <a:moveTo>
                    <a:pt x="124" y="98"/>
                  </a:moveTo>
                  <a:cubicBezTo>
                    <a:pt x="123" y="98"/>
                    <a:pt x="121" y="98"/>
                    <a:pt x="119" y="98"/>
                  </a:cubicBezTo>
                  <a:cubicBezTo>
                    <a:pt x="96" y="99"/>
                    <a:pt x="48" y="102"/>
                    <a:pt x="2" y="105"/>
                  </a:cubicBezTo>
                  <a:cubicBezTo>
                    <a:pt x="10" y="137"/>
                    <a:pt x="32" y="172"/>
                    <a:pt x="78" y="196"/>
                  </a:cubicBezTo>
                  <a:cubicBezTo>
                    <a:pt x="78" y="196"/>
                    <a:pt x="78" y="196"/>
                    <a:pt x="78" y="196"/>
                  </a:cubicBezTo>
                  <a:cubicBezTo>
                    <a:pt x="78" y="196"/>
                    <a:pt x="78" y="196"/>
                    <a:pt x="78" y="196"/>
                  </a:cubicBezTo>
                  <a:cubicBezTo>
                    <a:pt x="95" y="206"/>
                    <a:pt x="115" y="210"/>
                    <a:pt x="134" y="210"/>
                  </a:cubicBezTo>
                  <a:cubicBezTo>
                    <a:pt x="134" y="210"/>
                    <a:pt x="134" y="210"/>
                    <a:pt x="134" y="210"/>
                  </a:cubicBezTo>
                  <a:cubicBezTo>
                    <a:pt x="134" y="210"/>
                    <a:pt x="134" y="210"/>
                    <a:pt x="134" y="210"/>
                  </a:cubicBezTo>
                  <a:cubicBezTo>
                    <a:pt x="204" y="210"/>
                    <a:pt x="277" y="162"/>
                    <a:pt x="288" y="135"/>
                  </a:cubicBezTo>
                  <a:cubicBezTo>
                    <a:pt x="247" y="119"/>
                    <a:pt x="168" y="98"/>
                    <a:pt x="124" y="98"/>
                  </a:cubicBezTo>
                  <a:moveTo>
                    <a:pt x="236" y="66"/>
                  </a:moveTo>
                  <a:cubicBezTo>
                    <a:pt x="243" y="70"/>
                    <a:pt x="251" y="75"/>
                    <a:pt x="258" y="79"/>
                  </a:cubicBezTo>
                  <a:cubicBezTo>
                    <a:pt x="252" y="75"/>
                    <a:pt x="245" y="71"/>
                    <a:pt x="236" y="66"/>
                  </a:cubicBezTo>
                  <a:moveTo>
                    <a:pt x="33" y="0"/>
                  </a:moveTo>
                  <a:cubicBezTo>
                    <a:pt x="25" y="4"/>
                    <a:pt x="18" y="10"/>
                    <a:pt x="13" y="18"/>
                  </a:cubicBezTo>
                  <a:cubicBezTo>
                    <a:pt x="7" y="26"/>
                    <a:pt x="2" y="38"/>
                    <a:pt x="0" y="53"/>
                  </a:cubicBezTo>
                  <a:cubicBezTo>
                    <a:pt x="50" y="56"/>
                    <a:pt x="115" y="59"/>
                    <a:pt x="152" y="61"/>
                  </a:cubicBezTo>
                  <a:cubicBezTo>
                    <a:pt x="107" y="38"/>
                    <a:pt x="64" y="16"/>
                    <a:pt x="3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5" name="Freeform 86"/>
            <p:cNvSpPr>
              <a:spLocks/>
            </p:cNvSpPr>
            <p:nvPr/>
          </p:nvSpPr>
          <p:spPr bwMode="auto">
            <a:xfrm>
              <a:off x="8880333" y="500770"/>
              <a:ext cx="766762" cy="215900"/>
            </a:xfrm>
            <a:custGeom>
              <a:avLst/>
              <a:gdLst>
                <a:gd name="T0" fmla="*/ 13886033 w 291"/>
                <a:gd name="T1" fmla="*/ 0 h 82"/>
                <a:gd name="T2" fmla="*/ 0 w 291"/>
                <a:gd name="T3" fmla="*/ 138647294 h 82"/>
                <a:gd name="T4" fmla="*/ 27772067 w 291"/>
                <a:gd name="T5" fmla="*/ 360479278 h 82"/>
                <a:gd name="T6" fmla="*/ 840078676 w 291"/>
                <a:gd name="T7" fmla="*/ 311954437 h 82"/>
                <a:gd name="T8" fmla="*/ 874793759 w 291"/>
                <a:gd name="T9" fmla="*/ 311954437 h 82"/>
                <a:gd name="T10" fmla="*/ 2013414250 w 291"/>
                <a:gd name="T11" fmla="*/ 568448902 h 82"/>
                <a:gd name="T12" fmla="*/ 2020357267 w 291"/>
                <a:gd name="T13" fmla="*/ 547651413 h 82"/>
                <a:gd name="T14" fmla="*/ 1069192958 w 291"/>
                <a:gd name="T15" fmla="*/ 55457338 h 82"/>
                <a:gd name="T16" fmla="*/ 13886033 w 291"/>
                <a:gd name="T17" fmla="*/ 0 h 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1" h="82">
                  <a:moveTo>
                    <a:pt x="2" y="0"/>
                  </a:moveTo>
                  <a:cubicBezTo>
                    <a:pt x="1" y="7"/>
                    <a:pt x="0" y="13"/>
                    <a:pt x="0" y="20"/>
                  </a:cubicBezTo>
                  <a:cubicBezTo>
                    <a:pt x="0" y="30"/>
                    <a:pt x="1" y="41"/>
                    <a:pt x="4" y="52"/>
                  </a:cubicBezTo>
                  <a:cubicBezTo>
                    <a:pt x="50" y="49"/>
                    <a:pt x="98" y="46"/>
                    <a:pt x="121" y="45"/>
                  </a:cubicBezTo>
                  <a:cubicBezTo>
                    <a:pt x="123" y="45"/>
                    <a:pt x="125" y="45"/>
                    <a:pt x="126" y="45"/>
                  </a:cubicBezTo>
                  <a:cubicBezTo>
                    <a:pt x="170" y="45"/>
                    <a:pt x="249" y="66"/>
                    <a:pt x="290" y="82"/>
                  </a:cubicBezTo>
                  <a:cubicBezTo>
                    <a:pt x="291" y="81"/>
                    <a:pt x="291" y="80"/>
                    <a:pt x="291" y="79"/>
                  </a:cubicBezTo>
                  <a:cubicBezTo>
                    <a:pt x="251" y="57"/>
                    <a:pt x="201" y="32"/>
                    <a:pt x="154" y="8"/>
                  </a:cubicBezTo>
                  <a:cubicBezTo>
                    <a:pt x="117" y="6"/>
                    <a:pt x="52" y="3"/>
                    <a:pt x="2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6" name="Freeform 87"/>
            <p:cNvSpPr>
              <a:spLocks/>
            </p:cNvSpPr>
            <p:nvPr/>
          </p:nvSpPr>
          <p:spPr bwMode="auto">
            <a:xfrm>
              <a:off x="8972408" y="348370"/>
              <a:ext cx="677862" cy="360363"/>
            </a:xfrm>
            <a:custGeom>
              <a:avLst/>
              <a:gdLst>
                <a:gd name="T0" fmla="*/ 173923036 w 257"/>
                <a:gd name="T1" fmla="*/ 0 h 137"/>
                <a:gd name="T2" fmla="*/ 173923036 w 257"/>
                <a:gd name="T3" fmla="*/ 0 h 137"/>
                <a:gd name="T4" fmla="*/ 0 w 257"/>
                <a:gd name="T5" fmla="*/ 34594848 h 137"/>
                <a:gd name="T6" fmla="*/ 827872597 w 257"/>
                <a:gd name="T7" fmla="*/ 456650941 h 137"/>
                <a:gd name="T8" fmla="*/ 1780967670 w 257"/>
                <a:gd name="T9" fmla="*/ 947894101 h 137"/>
                <a:gd name="T10" fmla="*/ 1787925646 w 257"/>
                <a:gd name="T11" fmla="*/ 920217170 h 137"/>
                <a:gd name="T12" fmla="*/ 1787925646 w 257"/>
                <a:gd name="T13" fmla="*/ 913299253 h 137"/>
                <a:gd name="T14" fmla="*/ 1787925646 w 257"/>
                <a:gd name="T15" fmla="*/ 913299253 h 137"/>
                <a:gd name="T16" fmla="*/ 1565304687 w 257"/>
                <a:gd name="T17" fmla="*/ 581189238 h 137"/>
                <a:gd name="T18" fmla="*/ 1412252943 w 257"/>
                <a:gd name="T19" fmla="*/ 491243159 h 137"/>
                <a:gd name="T20" fmla="*/ 953097710 w 257"/>
                <a:gd name="T21" fmla="*/ 255999771 h 137"/>
                <a:gd name="T22" fmla="*/ 953097710 w 257"/>
                <a:gd name="T23" fmla="*/ 255999771 h 137"/>
                <a:gd name="T24" fmla="*/ 946139734 w 257"/>
                <a:gd name="T25" fmla="*/ 255999771 h 137"/>
                <a:gd name="T26" fmla="*/ 939181757 w 257"/>
                <a:gd name="T27" fmla="*/ 249081853 h 137"/>
                <a:gd name="T28" fmla="*/ 939181757 w 257"/>
                <a:gd name="T29" fmla="*/ 249081853 h 137"/>
                <a:gd name="T30" fmla="*/ 939181757 w 257"/>
                <a:gd name="T31" fmla="*/ 249081853 h 137"/>
                <a:gd name="T32" fmla="*/ 932226419 w 257"/>
                <a:gd name="T33" fmla="*/ 249081853 h 137"/>
                <a:gd name="T34" fmla="*/ 932226419 w 257"/>
                <a:gd name="T35" fmla="*/ 249081853 h 137"/>
                <a:gd name="T36" fmla="*/ 173923036 w 257"/>
                <a:gd name="T37" fmla="*/ 0 h 137"/>
                <a:gd name="T38" fmla="*/ 173923036 w 257"/>
                <a:gd name="T39" fmla="*/ 0 h 13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57" h="137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5" y="0"/>
                    <a:pt x="7" y="2"/>
                    <a:pt x="0" y="5"/>
                  </a:cubicBezTo>
                  <a:cubicBezTo>
                    <a:pt x="31" y="21"/>
                    <a:pt x="74" y="43"/>
                    <a:pt x="119" y="66"/>
                  </a:cubicBezTo>
                  <a:cubicBezTo>
                    <a:pt x="166" y="90"/>
                    <a:pt x="216" y="115"/>
                    <a:pt x="256" y="137"/>
                  </a:cubicBezTo>
                  <a:cubicBezTo>
                    <a:pt x="257" y="135"/>
                    <a:pt x="257" y="134"/>
                    <a:pt x="257" y="133"/>
                  </a:cubicBezTo>
                  <a:cubicBezTo>
                    <a:pt x="257" y="132"/>
                    <a:pt x="257" y="132"/>
                    <a:pt x="257" y="132"/>
                  </a:cubicBezTo>
                  <a:cubicBezTo>
                    <a:pt x="257" y="132"/>
                    <a:pt x="257" y="132"/>
                    <a:pt x="257" y="132"/>
                  </a:cubicBezTo>
                  <a:cubicBezTo>
                    <a:pt x="255" y="111"/>
                    <a:pt x="248" y="99"/>
                    <a:pt x="225" y="84"/>
                  </a:cubicBezTo>
                  <a:cubicBezTo>
                    <a:pt x="218" y="80"/>
                    <a:pt x="210" y="75"/>
                    <a:pt x="203" y="71"/>
                  </a:cubicBezTo>
                  <a:cubicBezTo>
                    <a:pt x="186" y="62"/>
                    <a:pt x="165" y="51"/>
                    <a:pt x="137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7"/>
                    <a:pt x="136" y="37"/>
                    <a:pt x="136" y="37"/>
                  </a:cubicBezTo>
                  <a:cubicBezTo>
                    <a:pt x="136" y="37"/>
                    <a:pt x="136" y="37"/>
                    <a:pt x="135" y="36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6"/>
                    <a:pt x="134" y="36"/>
                    <a:pt x="134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83" y="11"/>
                    <a:pt x="49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7" name="Freeform 88"/>
            <p:cNvSpPr>
              <a:spLocks noEditPoints="1"/>
            </p:cNvSpPr>
            <p:nvPr/>
          </p:nvSpPr>
          <p:spPr bwMode="auto">
            <a:xfrm>
              <a:off x="8880333" y="348370"/>
              <a:ext cx="773112" cy="566738"/>
            </a:xfrm>
            <a:custGeom>
              <a:avLst/>
              <a:gdLst>
                <a:gd name="T0" fmla="*/ 946866943 w 293"/>
                <a:gd name="T1" fmla="*/ 1493916096 h 215"/>
                <a:gd name="T2" fmla="*/ 946866943 w 293"/>
                <a:gd name="T3" fmla="*/ 1493916096 h 215"/>
                <a:gd name="T4" fmla="*/ 946866943 w 293"/>
                <a:gd name="T5" fmla="*/ 1493916096 h 215"/>
                <a:gd name="T6" fmla="*/ 946866943 w 293"/>
                <a:gd name="T7" fmla="*/ 1493916096 h 215"/>
                <a:gd name="T8" fmla="*/ 556981020 w 293"/>
                <a:gd name="T9" fmla="*/ 1396637495 h 215"/>
                <a:gd name="T10" fmla="*/ 556981020 w 293"/>
                <a:gd name="T11" fmla="*/ 1396637495 h 215"/>
                <a:gd name="T12" fmla="*/ 556981020 w 293"/>
                <a:gd name="T13" fmla="*/ 1396637495 h 215"/>
                <a:gd name="T14" fmla="*/ 2032975843 w 293"/>
                <a:gd name="T15" fmla="*/ 924144071 h 215"/>
                <a:gd name="T16" fmla="*/ 2026015196 w 293"/>
                <a:gd name="T17" fmla="*/ 951937957 h 215"/>
                <a:gd name="T18" fmla="*/ 2019051911 w 293"/>
                <a:gd name="T19" fmla="*/ 972783371 h 215"/>
                <a:gd name="T20" fmla="*/ 946866943 w 293"/>
                <a:gd name="T21" fmla="*/ 1493916096 h 215"/>
                <a:gd name="T22" fmla="*/ 2032975843 w 293"/>
                <a:gd name="T23" fmla="*/ 924144071 h 215"/>
                <a:gd name="T24" fmla="*/ 1197505632 w 293"/>
                <a:gd name="T25" fmla="*/ 257093445 h 215"/>
                <a:gd name="T26" fmla="*/ 1197505632 w 293"/>
                <a:gd name="T27" fmla="*/ 257093445 h 215"/>
                <a:gd name="T28" fmla="*/ 1657016491 w 293"/>
                <a:gd name="T29" fmla="*/ 493338839 h 215"/>
                <a:gd name="T30" fmla="*/ 1810185018 w 293"/>
                <a:gd name="T31" fmla="*/ 583668968 h 215"/>
                <a:gd name="T32" fmla="*/ 2032975843 w 293"/>
                <a:gd name="T33" fmla="*/ 917195599 h 215"/>
                <a:gd name="T34" fmla="*/ 2032975843 w 293"/>
                <a:gd name="T35" fmla="*/ 917195599 h 215"/>
                <a:gd name="T36" fmla="*/ 2032975843 w 293"/>
                <a:gd name="T37" fmla="*/ 917195599 h 215"/>
                <a:gd name="T38" fmla="*/ 1197505632 w 293"/>
                <a:gd name="T39" fmla="*/ 257093445 h 215"/>
                <a:gd name="T40" fmla="*/ 1197505632 w 293"/>
                <a:gd name="T41" fmla="*/ 257093445 h 215"/>
                <a:gd name="T42" fmla="*/ 1183581700 w 293"/>
                <a:gd name="T43" fmla="*/ 250144973 h 215"/>
                <a:gd name="T44" fmla="*/ 1190544985 w 293"/>
                <a:gd name="T45" fmla="*/ 257093445 h 215"/>
                <a:gd name="T46" fmla="*/ 1183581700 w 293"/>
                <a:gd name="T47" fmla="*/ 250144973 h 215"/>
                <a:gd name="T48" fmla="*/ 1183581700 w 293"/>
                <a:gd name="T49" fmla="*/ 250144973 h 215"/>
                <a:gd name="T50" fmla="*/ 1183581700 w 293"/>
                <a:gd name="T51" fmla="*/ 250144973 h 215"/>
                <a:gd name="T52" fmla="*/ 1183581700 w 293"/>
                <a:gd name="T53" fmla="*/ 250144973 h 215"/>
                <a:gd name="T54" fmla="*/ 1176621053 w 293"/>
                <a:gd name="T55" fmla="*/ 250144973 h 215"/>
                <a:gd name="T56" fmla="*/ 1176621053 w 293"/>
                <a:gd name="T57" fmla="*/ 250144973 h 215"/>
                <a:gd name="T58" fmla="*/ 1176621053 w 293"/>
                <a:gd name="T59" fmla="*/ 250144973 h 215"/>
                <a:gd name="T60" fmla="*/ 417733786 w 293"/>
                <a:gd name="T61" fmla="*/ 0 h 215"/>
                <a:gd name="T62" fmla="*/ 104433447 w 293"/>
                <a:gd name="T63" fmla="*/ 159814844 h 215"/>
                <a:gd name="T64" fmla="*/ 0 w 293"/>
                <a:gd name="T65" fmla="*/ 541978139 h 215"/>
                <a:gd name="T66" fmla="*/ 13923932 w 293"/>
                <a:gd name="T67" fmla="*/ 403008710 h 215"/>
                <a:gd name="T68" fmla="*/ 104433447 w 293"/>
                <a:gd name="T69" fmla="*/ 159814844 h 215"/>
                <a:gd name="T70" fmla="*/ 243678042 w 293"/>
                <a:gd name="T71" fmla="*/ 34742357 h 215"/>
                <a:gd name="T72" fmla="*/ 417733786 w 293"/>
                <a:gd name="T73" fmla="*/ 0 h 215"/>
                <a:gd name="T74" fmla="*/ 417733786 w 293"/>
                <a:gd name="T75" fmla="*/ 0 h 215"/>
                <a:gd name="T76" fmla="*/ 417733786 w 293"/>
                <a:gd name="T77" fmla="*/ 0 h 215"/>
                <a:gd name="T78" fmla="*/ 417733786 w 293"/>
                <a:gd name="T79" fmla="*/ 0 h 215"/>
                <a:gd name="T80" fmla="*/ 417733786 w 293"/>
                <a:gd name="T81" fmla="*/ 0 h 21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93" h="215">
                  <a:moveTo>
                    <a:pt x="136" y="215"/>
                  </a:moveTo>
                  <a:cubicBezTo>
                    <a:pt x="136" y="215"/>
                    <a:pt x="136" y="215"/>
                    <a:pt x="136" y="215"/>
                  </a:cubicBezTo>
                  <a:cubicBezTo>
                    <a:pt x="136" y="215"/>
                    <a:pt x="136" y="215"/>
                    <a:pt x="136" y="215"/>
                  </a:cubicBezTo>
                  <a:cubicBezTo>
                    <a:pt x="136" y="215"/>
                    <a:pt x="136" y="215"/>
                    <a:pt x="136" y="215"/>
                  </a:cubicBezTo>
                  <a:moveTo>
                    <a:pt x="80" y="201"/>
                  </a:moveTo>
                  <a:cubicBezTo>
                    <a:pt x="80" y="201"/>
                    <a:pt x="80" y="201"/>
                    <a:pt x="80" y="201"/>
                  </a:cubicBezTo>
                  <a:cubicBezTo>
                    <a:pt x="80" y="201"/>
                    <a:pt x="80" y="201"/>
                    <a:pt x="80" y="201"/>
                  </a:cubicBezTo>
                  <a:moveTo>
                    <a:pt x="292" y="133"/>
                  </a:moveTo>
                  <a:cubicBezTo>
                    <a:pt x="292" y="134"/>
                    <a:pt x="292" y="135"/>
                    <a:pt x="291" y="137"/>
                  </a:cubicBezTo>
                  <a:cubicBezTo>
                    <a:pt x="291" y="138"/>
                    <a:pt x="291" y="139"/>
                    <a:pt x="290" y="140"/>
                  </a:cubicBezTo>
                  <a:cubicBezTo>
                    <a:pt x="279" y="167"/>
                    <a:pt x="206" y="215"/>
                    <a:pt x="136" y="215"/>
                  </a:cubicBezTo>
                  <a:cubicBezTo>
                    <a:pt x="212" y="215"/>
                    <a:pt x="293" y="157"/>
                    <a:pt x="292" y="133"/>
                  </a:cubicBezTo>
                  <a:moveTo>
                    <a:pt x="172" y="37"/>
                  </a:moveTo>
                  <a:cubicBezTo>
                    <a:pt x="172" y="37"/>
                    <a:pt x="172" y="37"/>
                    <a:pt x="172" y="37"/>
                  </a:cubicBezTo>
                  <a:cubicBezTo>
                    <a:pt x="200" y="51"/>
                    <a:pt x="221" y="62"/>
                    <a:pt x="238" y="71"/>
                  </a:cubicBezTo>
                  <a:cubicBezTo>
                    <a:pt x="247" y="76"/>
                    <a:pt x="254" y="80"/>
                    <a:pt x="260" y="84"/>
                  </a:cubicBezTo>
                  <a:cubicBezTo>
                    <a:pt x="283" y="99"/>
                    <a:pt x="290" y="111"/>
                    <a:pt x="292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88" y="94"/>
                    <a:pt x="270" y="86"/>
                    <a:pt x="172" y="37"/>
                  </a:cubicBezTo>
                  <a:cubicBezTo>
                    <a:pt x="172" y="37"/>
                    <a:pt x="172" y="37"/>
                    <a:pt x="172" y="37"/>
                  </a:cubicBezTo>
                  <a:moveTo>
                    <a:pt x="170" y="36"/>
                  </a:moveTo>
                  <a:cubicBezTo>
                    <a:pt x="171" y="37"/>
                    <a:pt x="171" y="37"/>
                    <a:pt x="171" y="37"/>
                  </a:cubicBezTo>
                  <a:cubicBezTo>
                    <a:pt x="171" y="37"/>
                    <a:pt x="171" y="37"/>
                    <a:pt x="170" y="36"/>
                  </a:cubicBezTo>
                  <a:moveTo>
                    <a:pt x="170" y="36"/>
                  </a:moveTo>
                  <a:cubicBezTo>
                    <a:pt x="170" y="36"/>
                    <a:pt x="170" y="36"/>
                    <a:pt x="170" y="36"/>
                  </a:cubicBezTo>
                  <a:cubicBezTo>
                    <a:pt x="170" y="36"/>
                    <a:pt x="170" y="36"/>
                    <a:pt x="170" y="36"/>
                  </a:cubicBezTo>
                  <a:moveTo>
                    <a:pt x="169" y="36"/>
                  </a:moveTo>
                  <a:cubicBezTo>
                    <a:pt x="169" y="36"/>
                    <a:pt x="169" y="36"/>
                    <a:pt x="169" y="36"/>
                  </a:cubicBezTo>
                  <a:cubicBezTo>
                    <a:pt x="169" y="36"/>
                    <a:pt x="169" y="36"/>
                    <a:pt x="169" y="36"/>
                  </a:cubicBezTo>
                  <a:moveTo>
                    <a:pt x="60" y="0"/>
                  </a:moveTo>
                  <a:cubicBezTo>
                    <a:pt x="38" y="0"/>
                    <a:pt x="25" y="8"/>
                    <a:pt x="15" y="23"/>
                  </a:cubicBezTo>
                  <a:cubicBezTo>
                    <a:pt x="7" y="34"/>
                    <a:pt x="0" y="55"/>
                    <a:pt x="0" y="78"/>
                  </a:cubicBezTo>
                  <a:cubicBezTo>
                    <a:pt x="0" y="71"/>
                    <a:pt x="1" y="65"/>
                    <a:pt x="2" y="58"/>
                  </a:cubicBezTo>
                  <a:cubicBezTo>
                    <a:pt x="4" y="43"/>
                    <a:pt x="9" y="31"/>
                    <a:pt x="15" y="23"/>
                  </a:cubicBezTo>
                  <a:cubicBezTo>
                    <a:pt x="20" y="15"/>
                    <a:pt x="27" y="9"/>
                    <a:pt x="35" y="5"/>
                  </a:cubicBezTo>
                  <a:cubicBezTo>
                    <a:pt x="42" y="2"/>
                    <a:pt x="50" y="0"/>
                    <a:pt x="60" y="0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solidFill>
              <a:srgbClr val="264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8" name="Freeform 89"/>
            <p:cNvSpPr>
              <a:spLocks noEditPoints="1"/>
            </p:cNvSpPr>
            <p:nvPr/>
          </p:nvSpPr>
          <p:spPr bwMode="auto">
            <a:xfrm>
              <a:off x="9872521" y="846845"/>
              <a:ext cx="698500" cy="603250"/>
            </a:xfrm>
            <a:custGeom>
              <a:avLst/>
              <a:gdLst>
                <a:gd name="T0" fmla="*/ 1042154092 w 265"/>
                <a:gd name="T1" fmla="*/ 478819809 h 229"/>
                <a:gd name="T2" fmla="*/ 1681342217 w 265"/>
                <a:gd name="T3" fmla="*/ 1325429816 h 229"/>
                <a:gd name="T4" fmla="*/ 1813350809 w 265"/>
                <a:gd name="T5" fmla="*/ 1131127996 h 229"/>
                <a:gd name="T6" fmla="*/ 1841140566 w 265"/>
                <a:gd name="T7" fmla="*/ 992338347 h 229"/>
                <a:gd name="T8" fmla="*/ 1827244370 w 265"/>
                <a:gd name="T9" fmla="*/ 895186120 h 229"/>
                <a:gd name="T10" fmla="*/ 1042154092 w 265"/>
                <a:gd name="T11" fmla="*/ 478819809 h 229"/>
                <a:gd name="T12" fmla="*/ 69475709 w 265"/>
                <a:gd name="T13" fmla="*/ 0 h 229"/>
                <a:gd name="T14" fmla="*/ 0 w 265"/>
                <a:gd name="T15" fmla="*/ 346971487 h 229"/>
                <a:gd name="T16" fmla="*/ 534971925 w 265"/>
                <a:gd name="T17" fmla="*/ 1457280772 h 229"/>
                <a:gd name="T18" fmla="*/ 1042154092 w 265"/>
                <a:gd name="T19" fmla="*/ 1589129094 h 229"/>
                <a:gd name="T20" fmla="*/ 1403436743 w 265"/>
                <a:gd name="T21" fmla="*/ 1512795578 h 229"/>
                <a:gd name="T22" fmla="*/ 993520042 w 265"/>
                <a:gd name="T23" fmla="*/ 832732622 h 229"/>
                <a:gd name="T24" fmla="*/ 69475709 w 265"/>
                <a:gd name="T25" fmla="*/ 0 h 22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65" h="229">
                  <a:moveTo>
                    <a:pt x="150" y="69"/>
                  </a:moveTo>
                  <a:cubicBezTo>
                    <a:pt x="172" y="99"/>
                    <a:pt x="212" y="151"/>
                    <a:pt x="242" y="191"/>
                  </a:cubicBezTo>
                  <a:cubicBezTo>
                    <a:pt x="251" y="181"/>
                    <a:pt x="258" y="171"/>
                    <a:pt x="261" y="163"/>
                  </a:cubicBezTo>
                  <a:cubicBezTo>
                    <a:pt x="264" y="156"/>
                    <a:pt x="265" y="149"/>
                    <a:pt x="265" y="143"/>
                  </a:cubicBezTo>
                  <a:cubicBezTo>
                    <a:pt x="265" y="138"/>
                    <a:pt x="264" y="133"/>
                    <a:pt x="263" y="129"/>
                  </a:cubicBezTo>
                  <a:cubicBezTo>
                    <a:pt x="232" y="113"/>
                    <a:pt x="192" y="91"/>
                    <a:pt x="150" y="69"/>
                  </a:cubicBezTo>
                  <a:moveTo>
                    <a:pt x="10" y="0"/>
                  </a:moveTo>
                  <a:cubicBezTo>
                    <a:pt x="3" y="9"/>
                    <a:pt x="0" y="27"/>
                    <a:pt x="0" y="50"/>
                  </a:cubicBezTo>
                  <a:cubicBezTo>
                    <a:pt x="0" y="103"/>
                    <a:pt x="21" y="180"/>
                    <a:pt x="77" y="210"/>
                  </a:cubicBezTo>
                  <a:cubicBezTo>
                    <a:pt x="103" y="223"/>
                    <a:pt x="128" y="229"/>
                    <a:pt x="150" y="229"/>
                  </a:cubicBezTo>
                  <a:cubicBezTo>
                    <a:pt x="169" y="229"/>
                    <a:pt x="187" y="224"/>
                    <a:pt x="202" y="218"/>
                  </a:cubicBezTo>
                  <a:cubicBezTo>
                    <a:pt x="179" y="180"/>
                    <a:pt x="156" y="139"/>
                    <a:pt x="143" y="120"/>
                  </a:cubicBezTo>
                  <a:cubicBezTo>
                    <a:pt x="120" y="84"/>
                    <a:pt x="48" y="26"/>
                    <a:pt x="1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9" name="Freeform 90"/>
            <p:cNvSpPr>
              <a:spLocks/>
            </p:cNvSpPr>
            <p:nvPr/>
          </p:nvSpPr>
          <p:spPr bwMode="auto">
            <a:xfrm>
              <a:off x="9977296" y="811920"/>
              <a:ext cx="587375" cy="374650"/>
            </a:xfrm>
            <a:custGeom>
              <a:avLst/>
              <a:gdLst>
                <a:gd name="T0" fmla="*/ 13875747 w 223"/>
                <a:gd name="T1" fmla="*/ 0 h 142"/>
                <a:gd name="T2" fmla="*/ 0 w 223"/>
                <a:gd name="T3" fmla="*/ 0 h 142"/>
                <a:gd name="T4" fmla="*/ 652152190 w 223"/>
                <a:gd name="T5" fmla="*/ 424623561 h 142"/>
                <a:gd name="T6" fmla="*/ 763158163 w 223"/>
                <a:gd name="T7" fmla="*/ 570805659 h 142"/>
                <a:gd name="T8" fmla="*/ 1547127312 w 223"/>
                <a:gd name="T9" fmla="*/ 988469173 h 142"/>
                <a:gd name="T10" fmla="*/ 1547127312 w 223"/>
                <a:gd name="T11" fmla="*/ 988469173 h 142"/>
                <a:gd name="T12" fmla="*/ 832534262 w 223"/>
                <a:gd name="T13" fmla="*/ 375897954 h 142"/>
                <a:gd name="T14" fmla="*/ 13875747 w 223"/>
                <a:gd name="T15" fmla="*/ 0 h 1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23" h="14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52" y="32"/>
                    <a:pt x="90" y="55"/>
                    <a:pt x="94" y="61"/>
                  </a:cubicBezTo>
                  <a:cubicBezTo>
                    <a:pt x="96" y="65"/>
                    <a:pt x="102" y="72"/>
                    <a:pt x="110" y="82"/>
                  </a:cubicBezTo>
                  <a:cubicBezTo>
                    <a:pt x="152" y="104"/>
                    <a:pt x="192" y="126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15" y="117"/>
                    <a:pt x="185" y="90"/>
                    <a:pt x="120" y="54"/>
                  </a:cubicBezTo>
                  <a:cubicBezTo>
                    <a:pt x="53" y="16"/>
                    <a:pt x="25" y="0"/>
                    <a:pt x="2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0" name="Freeform 91"/>
            <p:cNvSpPr>
              <a:spLocks/>
            </p:cNvSpPr>
            <p:nvPr/>
          </p:nvSpPr>
          <p:spPr bwMode="auto">
            <a:xfrm>
              <a:off x="9897921" y="811920"/>
              <a:ext cx="611187" cy="609600"/>
            </a:xfrm>
            <a:custGeom>
              <a:avLst/>
              <a:gdLst>
                <a:gd name="T0" fmla="*/ 208206647 w 232"/>
                <a:gd name="T1" fmla="*/ 0 h 231"/>
                <a:gd name="T2" fmla="*/ 34700669 w 232"/>
                <a:gd name="T3" fmla="*/ 55713745 h 231"/>
                <a:gd name="T4" fmla="*/ 0 w 232"/>
                <a:gd name="T5" fmla="*/ 90532197 h 231"/>
                <a:gd name="T6" fmla="*/ 0 w 232"/>
                <a:gd name="T7" fmla="*/ 90532197 h 231"/>
                <a:gd name="T8" fmla="*/ 923047801 w 232"/>
                <a:gd name="T9" fmla="*/ 926227823 h 231"/>
                <a:gd name="T10" fmla="*/ 1332519381 w 232"/>
                <a:gd name="T11" fmla="*/ 1608710649 h 231"/>
                <a:gd name="T12" fmla="*/ 1610127366 w 232"/>
                <a:gd name="T13" fmla="*/ 1420679397 h 231"/>
                <a:gd name="T14" fmla="*/ 971629264 w 232"/>
                <a:gd name="T15" fmla="*/ 571057974 h 231"/>
                <a:gd name="T16" fmla="*/ 860585544 w 232"/>
                <a:gd name="T17" fmla="*/ 424812031 h 231"/>
                <a:gd name="T18" fmla="*/ 208206647 w 232"/>
                <a:gd name="T19" fmla="*/ 0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2" h="231">
                  <a:moveTo>
                    <a:pt x="30" y="0"/>
                  </a:moveTo>
                  <a:cubicBezTo>
                    <a:pt x="21" y="1"/>
                    <a:pt x="14" y="4"/>
                    <a:pt x="5" y="8"/>
                  </a:cubicBezTo>
                  <a:cubicBezTo>
                    <a:pt x="3" y="9"/>
                    <a:pt x="1" y="11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8" y="39"/>
                    <a:pt x="110" y="97"/>
                    <a:pt x="133" y="133"/>
                  </a:cubicBezTo>
                  <a:cubicBezTo>
                    <a:pt x="146" y="152"/>
                    <a:pt x="169" y="193"/>
                    <a:pt x="192" y="231"/>
                  </a:cubicBezTo>
                  <a:cubicBezTo>
                    <a:pt x="208" y="223"/>
                    <a:pt x="222" y="214"/>
                    <a:pt x="232" y="204"/>
                  </a:cubicBezTo>
                  <a:cubicBezTo>
                    <a:pt x="202" y="164"/>
                    <a:pt x="162" y="112"/>
                    <a:pt x="140" y="82"/>
                  </a:cubicBezTo>
                  <a:cubicBezTo>
                    <a:pt x="132" y="72"/>
                    <a:pt x="126" y="65"/>
                    <a:pt x="124" y="61"/>
                  </a:cubicBezTo>
                  <a:cubicBezTo>
                    <a:pt x="120" y="55"/>
                    <a:pt x="82" y="32"/>
                    <a:pt x="30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1" name="Freeform 92"/>
            <p:cNvSpPr>
              <a:spLocks/>
            </p:cNvSpPr>
            <p:nvPr/>
          </p:nvSpPr>
          <p:spPr bwMode="auto">
            <a:xfrm>
              <a:off x="9872521" y="811920"/>
              <a:ext cx="698500" cy="411163"/>
            </a:xfrm>
            <a:custGeom>
              <a:avLst/>
              <a:gdLst>
                <a:gd name="T0" fmla="*/ 291804306 w 265"/>
                <a:gd name="T1" fmla="*/ 0 h 156"/>
                <a:gd name="T2" fmla="*/ 104216200 w 265"/>
                <a:gd name="T3" fmla="*/ 55572897 h 156"/>
                <a:gd name="T4" fmla="*/ 0 w 265"/>
                <a:gd name="T5" fmla="*/ 437643479 h 156"/>
                <a:gd name="T6" fmla="*/ 69475709 w 265"/>
                <a:gd name="T7" fmla="*/ 90308263 h 156"/>
                <a:gd name="T8" fmla="*/ 104216200 w 265"/>
                <a:gd name="T9" fmla="*/ 55572897 h 156"/>
                <a:gd name="T10" fmla="*/ 277908109 w 265"/>
                <a:gd name="T11" fmla="*/ 0 h 156"/>
                <a:gd name="T12" fmla="*/ 291804306 w 265"/>
                <a:gd name="T13" fmla="*/ 0 h 156"/>
                <a:gd name="T14" fmla="*/ 1111632438 w 265"/>
                <a:gd name="T15" fmla="*/ 375122982 h 156"/>
                <a:gd name="T16" fmla="*/ 1827244370 w 265"/>
                <a:gd name="T17" fmla="*/ 986432750 h 156"/>
                <a:gd name="T18" fmla="*/ 1841140566 w 265"/>
                <a:gd name="T19" fmla="*/ 1083685978 h 156"/>
                <a:gd name="T20" fmla="*/ 1111632438 w 265"/>
                <a:gd name="T21" fmla="*/ 375122982 h 156"/>
                <a:gd name="T22" fmla="*/ 291804306 w 265"/>
                <a:gd name="T23" fmla="*/ 0 h 15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5" h="156">
                  <a:moveTo>
                    <a:pt x="42" y="0"/>
                  </a:moveTo>
                  <a:cubicBezTo>
                    <a:pt x="33" y="0"/>
                    <a:pt x="24" y="3"/>
                    <a:pt x="15" y="8"/>
                  </a:cubicBezTo>
                  <a:cubicBezTo>
                    <a:pt x="5" y="14"/>
                    <a:pt x="0" y="35"/>
                    <a:pt x="0" y="63"/>
                  </a:cubicBezTo>
                  <a:cubicBezTo>
                    <a:pt x="0" y="40"/>
                    <a:pt x="3" y="22"/>
                    <a:pt x="10" y="13"/>
                  </a:cubicBezTo>
                  <a:cubicBezTo>
                    <a:pt x="11" y="11"/>
                    <a:pt x="13" y="9"/>
                    <a:pt x="15" y="8"/>
                  </a:cubicBezTo>
                  <a:cubicBezTo>
                    <a:pt x="24" y="4"/>
                    <a:pt x="31" y="1"/>
                    <a:pt x="40" y="0"/>
                  </a:cubicBezTo>
                  <a:cubicBezTo>
                    <a:pt x="41" y="0"/>
                    <a:pt x="42" y="0"/>
                    <a:pt x="42" y="0"/>
                  </a:cubicBezTo>
                  <a:cubicBezTo>
                    <a:pt x="65" y="0"/>
                    <a:pt x="93" y="16"/>
                    <a:pt x="160" y="54"/>
                  </a:cubicBezTo>
                  <a:cubicBezTo>
                    <a:pt x="225" y="90"/>
                    <a:pt x="255" y="117"/>
                    <a:pt x="263" y="142"/>
                  </a:cubicBezTo>
                  <a:cubicBezTo>
                    <a:pt x="264" y="146"/>
                    <a:pt x="265" y="151"/>
                    <a:pt x="265" y="156"/>
                  </a:cubicBezTo>
                  <a:cubicBezTo>
                    <a:pt x="265" y="127"/>
                    <a:pt x="238" y="97"/>
                    <a:pt x="160" y="54"/>
                  </a:cubicBezTo>
                  <a:cubicBezTo>
                    <a:pt x="93" y="16"/>
                    <a:pt x="65" y="0"/>
                    <a:pt x="42" y="0"/>
                  </a:cubicBezTo>
                </a:path>
              </a:pathLst>
            </a:custGeom>
            <a:solidFill>
              <a:srgbClr val="264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7" name="组合 129"/>
          <p:cNvGrpSpPr>
            <a:grpSpLocks/>
          </p:cNvGrpSpPr>
          <p:nvPr/>
        </p:nvGrpSpPr>
        <p:grpSpPr bwMode="auto">
          <a:xfrm>
            <a:off x="3776663" y="5426075"/>
            <a:ext cx="1149350" cy="2078038"/>
            <a:chOff x="3230563" y="5426075"/>
            <a:chExt cx="1695450" cy="3067051"/>
          </a:xfrm>
        </p:grpSpPr>
        <p:sp>
          <p:nvSpPr>
            <p:cNvPr id="3123" name="Freeform 52"/>
            <p:cNvSpPr>
              <a:spLocks/>
            </p:cNvSpPr>
            <p:nvPr/>
          </p:nvSpPr>
          <p:spPr bwMode="auto">
            <a:xfrm>
              <a:off x="3230563" y="5426075"/>
              <a:ext cx="1695450" cy="1314450"/>
            </a:xfrm>
            <a:custGeom>
              <a:avLst/>
              <a:gdLst>
                <a:gd name="T0" fmla="*/ 2147483646 w 643"/>
                <a:gd name="T1" fmla="*/ 2147483646 h 498"/>
                <a:gd name="T2" fmla="*/ 2147483646 w 643"/>
                <a:gd name="T3" fmla="*/ 2147483646 h 498"/>
                <a:gd name="T4" fmla="*/ 465824228 w 643"/>
                <a:gd name="T5" fmla="*/ 2147483646 h 498"/>
                <a:gd name="T6" fmla="*/ 146003822 w 643"/>
                <a:gd name="T7" fmla="*/ 2147483646 h 498"/>
                <a:gd name="T8" fmla="*/ 6953191 w 643"/>
                <a:gd name="T9" fmla="*/ 522504433 h 498"/>
                <a:gd name="T10" fmla="*/ 298963471 w 643"/>
                <a:gd name="T11" fmla="*/ 202034660 h 498"/>
                <a:gd name="T12" fmla="*/ 2147483646 w 643"/>
                <a:gd name="T13" fmla="*/ 13933698 h 498"/>
                <a:gd name="T14" fmla="*/ 2147483646 w 643"/>
                <a:gd name="T15" fmla="*/ 299570545 h 498"/>
                <a:gd name="T16" fmla="*/ 2147483646 w 643"/>
                <a:gd name="T17" fmla="*/ 2147483646 h 4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3" h="498">
                  <a:moveTo>
                    <a:pt x="642" y="424"/>
                  </a:moveTo>
                  <a:cubicBezTo>
                    <a:pt x="643" y="448"/>
                    <a:pt x="625" y="468"/>
                    <a:pt x="601" y="470"/>
                  </a:cubicBezTo>
                  <a:cubicBezTo>
                    <a:pt x="67" y="497"/>
                    <a:pt x="67" y="497"/>
                    <a:pt x="67" y="497"/>
                  </a:cubicBezTo>
                  <a:cubicBezTo>
                    <a:pt x="43" y="498"/>
                    <a:pt x="22" y="480"/>
                    <a:pt x="21" y="45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51"/>
                    <a:pt x="19" y="30"/>
                    <a:pt x="43" y="29"/>
                  </a:cubicBezTo>
                  <a:cubicBezTo>
                    <a:pt x="577" y="2"/>
                    <a:pt x="577" y="2"/>
                    <a:pt x="577" y="2"/>
                  </a:cubicBezTo>
                  <a:cubicBezTo>
                    <a:pt x="601" y="0"/>
                    <a:pt x="621" y="19"/>
                    <a:pt x="623" y="43"/>
                  </a:cubicBezTo>
                  <a:lnTo>
                    <a:pt x="642" y="424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4" name="Freeform 53"/>
            <p:cNvSpPr>
              <a:spLocks/>
            </p:cNvSpPr>
            <p:nvPr/>
          </p:nvSpPr>
          <p:spPr bwMode="auto">
            <a:xfrm>
              <a:off x="3371850" y="5532438"/>
              <a:ext cx="1376362" cy="295275"/>
            </a:xfrm>
            <a:custGeom>
              <a:avLst/>
              <a:gdLst>
                <a:gd name="T0" fmla="*/ 2147483646 w 522"/>
                <a:gd name="T1" fmla="*/ 486536745 h 112"/>
                <a:gd name="T2" fmla="*/ 2147483646 w 522"/>
                <a:gd name="T3" fmla="*/ 597744692 h 112"/>
                <a:gd name="T4" fmla="*/ 139044203 w 522"/>
                <a:gd name="T5" fmla="*/ 771508756 h 112"/>
                <a:gd name="T6" fmla="*/ 20856367 w 522"/>
                <a:gd name="T7" fmla="*/ 674199826 h 112"/>
                <a:gd name="T8" fmla="*/ 6953001 w 522"/>
                <a:gd name="T9" fmla="*/ 284972012 h 112"/>
                <a:gd name="T10" fmla="*/ 104284470 w 522"/>
                <a:gd name="T11" fmla="*/ 173764065 h 112"/>
                <a:gd name="T12" fmla="*/ 2147483646 w 522"/>
                <a:gd name="T13" fmla="*/ 0 h 112"/>
                <a:gd name="T14" fmla="*/ 2147483646 w 522"/>
                <a:gd name="T15" fmla="*/ 104258439 h 112"/>
                <a:gd name="T16" fmla="*/ 2147483646 w 522"/>
                <a:gd name="T17" fmla="*/ 486536745 h 1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2" h="112">
                  <a:moveTo>
                    <a:pt x="522" y="70"/>
                  </a:moveTo>
                  <a:cubicBezTo>
                    <a:pt x="522" y="79"/>
                    <a:pt x="516" y="86"/>
                    <a:pt x="507" y="86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11" y="112"/>
                    <a:pt x="4" y="105"/>
                    <a:pt x="3" y="9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33"/>
                    <a:pt x="7" y="26"/>
                    <a:pt x="15" y="25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2" y="0"/>
                    <a:pt x="519" y="6"/>
                    <a:pt x="519" y="15"/>
                  </a:cubicBezTo>
                  <a:lnTo>
                    <a:pt x="522" y="7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5" name="Freeform 54"/>
            <p:cNvSpPr>
              <a:spLocks/>
            </p:cNvSpPr>
            <p:nvPr/>
          </p:nvSpPr>
          <p:spPr bwMode="auto">
            <a:xfrm>
              <a:off x="3379788" y="5703888"/>
              <a:ext cx="1368425" cy="123825"/>
            </a:xfrm>
            <a:custGeom>
              <a:avLst/>
              <a:gdLst>
                <a:gd name="T0" fmla="*/ 2147483646 w 519"/>
                <a:gd name="T1" fmla="*/ 111055218 h 47"/>
                <a:gd name="T2" fmla="*/ 111232650 w 519"/>
                <a:gd name="T3" fmla="*/ 284581465 h 47"/>
                <a:gd name="T4" fmla="*/ 0 w 519"/>
                <a:gd name="T5" fmla="*/ 180465716 h 47"/>
                <a:gd name="T6" fmla="*/ 0 w 519"/>
                <a:gd name="T7" fmla="*/ 222110435 h 47"/>
                <a:gd name="T8" fmla="*/ 118182878 w 519"/>
                <a:gd name="T9" fmla="*/ 319284080 h 47"/>
                <a:gd name="T10" fmla="*/ 2147483646 w 519"/>
                <a:gd name="T11" fmla="*/ 145760467 h 47"/>
                <a:gd name="T12" fmla="*/ 2147483646 w 519"/>
                <a:gd name="T13" fmla="*/ 34705249 h 47"/>
                <a:gd name="T14" fmla="*/ 2147483646 w 519"/>
                <a:gd name="T15" fmla="*/ 0 h 47"/>
                <a:gd name="T16" fmla="*/ 2147483646 w 519"/>
                <a:gd name="T17" fmla="*/ 111055218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19" h="47">
                  <a:moveTo>
                    <a:pt x="504" y="16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8" y="41"/>
                    <a:pt x="1" y="35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" y="40"/>
                    <a:pt x="8" y="47"/>
                    <a:pt x="17" y="46"/>
                  </a:cubicBezTo>
                  <a:cubicBezTo>
                    <a:pt x="504" y="21"/>
                    <a:pt x="504" y="21"/>
                    <a:pt x="504" y="21"/>
                  </a:cubicBezTo>
                  <a:cubicBezTo>
                    <a:pt x="513" y="21"/>
                    <a:pt x="519" y="14"/>
                    <a:pt x="519" y="5"/>
                  </a:cubicBezTo>
                  <a:cubicBezTo>
                    <a:pt x="519" y="0"/>
                    <a:pt x="519" y="0"/>
                    <a:pt x="519" y="0"/>
                  </a:cubicBezTo>
                  <a:cubicBezTo>
                    <a:pt x="519" y="8"/>
                    <a:pt x="513" y="15"/>
                    <a:pt x="504" y="16"/>
                  </a:cubicBezTo>
                  <a:close/>
                </a:path>
              </a:pathLst>
            </a:custGeom>
            <a:solidFill>
              <a:srgbClr val="D9CE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6" name="Freeform 55"/>
            <p:cNvSpPr>
              <a:spLocks/>
            </p:cNvSpPr>
            <p:nvPr/>
          </p:nvSpPr>
          <p:spPr bwMode="auto">
            <a:xfrm>
              <a:off x="3387725" y="5892800"/>
              <a:ext cx="158750" cy="161925"/>
            </a:xfrm>
            <a:custGeom>
              <a:avLst/>
              <a:gdLst>
                <a:gd name="T0" fmla="*/ 420026042 w 60"/>
                <a:gd name="T1" fmla="*/ 373460104 h 61"/>
                <a:gd name="T2" fmla="*/ 392025188 w 60"/>
                <a:gd name="T3" fmla="*/ 408690736 h 61"/>
                <a:gd name="T4" fmla="*/ 49003479 w 60"/>
                <a:gd name="T5" fmla="*/ 422783520 h 61"/>
                <a:gd name="T6" fmla="*/ 14001750 w 60"/>
                <a:gd name="T7" fmla="*/ 394597952 h 61"/>
                <a:gd name="T8" fmla="*/ 0 w 60"/>
                <a:gd name="T9" fmla="*/ 49326071 h 61"/>
                <a:gd name="T10" fmla="*/ 28000854 w 60"/>
                <a:gd name="T11" fmla="*/ 21140503 h 61"/>
                <a:gd name="T12" fmla="*/ 371022563 w 60"/>
                <a:gd name="T13" fmla="*/ 0 h 61"/>
                <a:gd name="T14" fmla="*/ 406024292 w 60"/>
                <a:gd name="T15" fmla="*/ 28185568 h 61"/>
                <a:gd name="T16" fmla="*/ 420026042 w 60"/>
                <a:gd name="T17" fmla="*/ 373460104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7" name="Freeform 56"/>
            <p:cNvSpPr>
              <a:spLocks/>
            </p:cNvSpPr>
            <p:nvPr/>
          </p:nvSpPr>
          <p:spPr bwMode="auto">
            <a:xfrm>
              <a:off x="3590925" y="5883275"/>
              <a:ext cx="158750" cy="160338"/>
            </a:xfrm>
            <a:custGeom>
              <a:avLst/>
              <a:gdLst>
                <a:gd name="T0" fmla="*/ 420026042 w 60"/>
                <a:gd name="T1" fmla="*/ 366175193 h 61"/>
                <a:gd name="T2" fmla="*/ 392025188 w 60"/>
                <a:gd name="T3" fmla="*/ 400721461 h 61"/>
                <a:gd name="T4" fmla="*/ 49003479 w 60"/>
                <a:gd name="T5" fmla="*/ 414539442 h 61"/>
                <a:gd name="T6" fmla="*/ 21002625 w 60"/>
                <a:gd name="T7" fmla="*/ 386903479 h 61"/>
                <a:gd name="T8" fmla="*/ 0 w 60"/>
                <a:gd name="T9" fmla="*/ 48361621 h 61"/>
                <a:gd name="T10" fmla="*/ 28000854 w 60"/>
                <a:gd name="T11" fmla="*/ 20725658 h 61"/>
                <a:gd name="T12" fmla="*/ 371022563 w 60"/>
                <a:gd name="T13" fmla="*/ 0 h 61"/>
                <a:gd name="T14" fmla="*/ 406024292 w 60"/>
                <a:gd name="T15" fmla="*/ 34543639 h 61"/>
                <a:gd name="T16" fmla="*/ 420026042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8" name="Freeform 57"/>
            <p:cNvSpPr>
              <a:spLocks/>
            </p:cNvSpPr>
            <p:nvPr/>
          </p:nvSpPr>
          <p:spPr bwMode="auto">
            <a:xfrm>
              <a:off x="3794125" y="5872163"/>
              <a:ext cx="160337" cy="160338"/>
            </a:xfrm>
            <a:custGeom>
              <a:avLst/>
              <a:gdLst>
                <a:gd name="T0" fmla="*/ 421441862 w 61"/>
                <a:gd name="T1" fmla="*/ 366175193 h 61"/>
                <a:gd name="T2" fmla="*/ 386898438 w 61"/>
                <a:gd name="T3" fmla="*/ 400721461 h 61"/>
                <a:gd name="T4" fmla="*/ 55271581 w 61"/>
                <a:gd name="T5" fmla="*/ 421447119 h 61"/>
                <a:gd name="T6" fmla="*/ 20725529 w 61"/>
                <a:gd name="T7" fmla="*/ 386903479 h 61"/>
                <a:gd name="T8" fmla="*/ 0 w 61"/>
                <a:gd name="T9" fmla="*/ 55271926 h 61"/>
                <a:gd name="T10" fmla="*/ 34543424 w 61"/>
                <a:gd name="T11" fmla="*/ 20725658 h 61"/>
                <a:gd name="T12" fmla="*/ 366170281 w 61"/>
                <a:gd name="T13" fmla="*/ 0 h 61"/>
                <a:gd name="T14" fmla="*/ 400716333 w 61"/>
                <a:gd name="T15" fmla="*/ 34543639 h 61"/>
                <a:gd name="T16" fmla="*/ 421441862 w 61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1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9" name="Freeform 58"/>
            <p:cNvSpPr>
              <a:spLocks/>
            </p:cNvSpPr>
            <p:nvPr/>
          </p:nvSpPr>
          <p:spPr bwMode="auto">
            <a:xfrm>
              <a:off x="4000500" y="5862638"/>
              <a:ext cx="157162" cy="160338"/>
            </a:xfrm>
            <a:custGeom>
              <a:avLst/>
              <a:gdLst>
                <a:gd name="T0" fmla="*/ 411664904 w 60"/>
                <a:gd name="T1" fmla="*/ 366175193 h 61"/>
                <a:gd name="T2" fmla="*/ 384221800 w 60"/>
                <a:gd name="T3" fmla="*/ 400721461 h 61"/>
                <a:gd name="T4" fmla="*/ 48028707 w 60"/>
                <a:gd name="T5" fmla="*/ 421447119 h 61"/>
                <a:gd name="T6" fmla="*/ 13722862 w 60"/>
                <a:gd name="T7" fmla="*/ 386903479 h 61"/>
                <a:gd name="T8" fmla="*/ 0 w 60"/>
                <a:gd name="T9" fmla="*/ 55271926 h 61"/>
                <a:gd name="T10" fmla="*/ 27443105 w 60"/>
                <a:gd name="T11" fmla="*/ 20725658 h 61"/>
                <a:gd name="T12" fmla="*/ 363636197 w 60"/>
                <a:gd name="T13" fmla="*/ 0 h 61"/>
                <a:gd name="T14" fmla="*/ 391081921 w 60"/>
                <a:gd name="T15" fmla="*/ 34543639 h 61"/>
                <a:gd name="T16" fmla="*/ 411664904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4" y="61"/>
                    <a:pt x="2" y="59"/>
                    <a:pt x="2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1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0" name="Freeform 59"/>
            <p:cNvSpPr>
              <a:spLocks/>
            </p:cNvSpPr>
            <p:nvPr/>
          </p:nvSpPr>
          <p:spPr bwMode="auto">
            <a:xfrm>
              <a:off x="4203700" y="5851525"/>
              <a:ext cx="157162" cy="160338"/>
            </a:xfrm>
            <a:custGeom>
              <a:avLst/>
              <a:gdLst>
                <a:gd name="T0" fmla="*/ 411664904 w 60"/>
                <a:gd name="T1" fmla="*/ 373085498 h 61"/>
                <a:gd name="T2" fmla="*/ 384221800 w 60"/>
                <a:gd name="T3" fmla="*/ 400721461 h 61"/>
                <a:gd name="T4" fmla="*/ 48028707 w 60"/>
                <a:gd name="T5" fmla="*/ 421447119 h 61"/>
                <a:gd name="T6" fmla="*/ 13722862 w 60"/>
                <a:gd name="T7" fmla="*/ 386903479 h 61"/>
                <a:gd name="T8" fmla="*/ 0 w 60"/>
                <a:gd name="T9" fmla="*/ 55271926 h 61"/>
                <a:gd name="T10" fmla="*/ 27443105 w 60"/>
                <a:gd name="T11" fmla="*/ 20725658 h 61"/>
                <a:gd name="T12" fmla="*/ 363636197 w 60"/>
                <a:gd name="T13" fmla="*/ 0 h 61"/>
                <a:gd name="T14" fmla="*/ 397942042 w 60"/>
                <a:gd name="T15" fmla="*/ 34543639 h 61"/>
                <a:gd name="T16" fmla="*/ 411664904 w 60"/>
                <a:gd name="T17" fmla="*/ 37308549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4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2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1" name="Freeform 60"/>
            <p:cNvSpPr>
              <a:spLocks/>
            </p:cNvSpPr>
            <p:nvPr/>
          </p:nvSpPr>
          <p:spPr bwMode="auto">
            <a:xfrm>
              <a:off x="4405313" y="5840413"/>
              <a:ext cx="158750" cy="161925"/>
            </a:xfrm>
            <a:custGeom>
              <a:avLst/>
              <a:gdLst>
                <a:gd name="T0" fmla="*/ 420026042 w 60"/>
                <a:gd name="T1" fmla="*/ 380505168 h 61"/>
                <a:gd name="T2" fmla="*/ 392025188 w 60"/>
                <a:gd name="T3" fmla="*/ 408690736 h 61"/>
                <a:gd name="T4" fmla="*/ 49003479 w 60"/>
                <a:gd name="T5" fmla="*/ 429831240 h 61"/>
                <a:gd name="T6" fmla="*/ 21002625 w 60"/>
                <a:gd name="T7" fmla="*/ 401645672 h 61"/>
                <a:gd name="T8" fmla="*/ 0 w 60"/>
                <a:gd name="T9" fmla="*/ 56371136 h 61"/>
                <a:gd name="T10" fmla="*/ 28000854 w 60"/>
                <a:gd name="T11" fmla="*/ 21140503 h 61"/>
                <a:gd name="T12" fmla="*/ 371022563 w 60"/>
                <a:gd name="T13" fmla="*/ 7047719 h 61"/>
                <a:gd name="T14" fmla="*/ 406024292 w 60"/>
                <a:gd name="T15" fmla="*/ 35233287 h 61"/>
                <a:gd name="T16" fmla="*/ 420026042 w 60"/>
                <a:gd name="T17" fmla="*/ 38050516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4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3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2" name="Freeform 61"/>
            <p:cNvSpPr>
              <a:spLocks/>
            </p:cNvSpPr>
            <p:nvPr/>
          </p:nvSpPr>
          <p:spPr bwMode="auto">
            <a:xfrm>
              <a:off x="4608513" y="5830888"/>
              <a:ext cx="161925" cy="160338"/>
            </a:xfrm>
            <a:custGeom>
              <a:avLst/>
              <a:gdLst>
                <a:gd name="T0" fmla="*/ 429831240 w 61"/>
                <a:gd name="T1" fmla="*/ 373085498 h 61"/>
                <a:gd name="T2" fmla="*/ 394597952 w 61"/>
                <a:gd name="T3" fmla="*/ 400721461 h 61"/>
                <a:gd name="T4" fmla="*/ 56371136 w 61"/>
                <a:gd name="T5" fmla="*/ 421447119 h 61"/>
                <a:gd name="T6" fmla="*/ 21140503 w 61"/>
                <a:gd name="T7" fmla="*/ 393811156 h 61"/>
                <a:gd name="T8" fmla="*/ 0 w 61"/>
                <a:gd name="T9" fmla="*/ 55271926 h 61"/>
                <a:gd name="T10" fmla="*/ 35233287 w 61"/>
                <a:gd name="T11" fmla="*/ 20725658 h 61"/>
                <a:gd name="T12" fmla="*/ 380505168 w 61"/>
                <a:gd name="T13" fmla="*/ 6907676 h 61"/>
                <a:gd name="T14" fmla="*/ 408690736 w 61"/>
                <a:gd name="T15" fmla="*/ 34543639 h 61"/>
                <a:gd name="T16" fmla="*/ 429831240 w 61"/>
                <a:gd name="T17" fmla="*/ 37308549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1" y="54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4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3" name="Freeform 62"/>
            <p:cNvSpPr>
              <a:spLocks/>
            </p:cNvSpPr>
            <p:nvPr/>
          </p:nvSpPr>
          <p:spPr bwMode="auto">
            <a:xfrm>
              <a:off x="3395663" y="6083300"/>
              <a:ext cx="161925" cy="158750"/>
            </a:xfrm>
            <a:custGeom>
              <a:avLst/>
              <a:gdLst>
                <a:gd name="T0" fmla="*/ 429831240 w 61"/>
                <a:gd name="T1" fmla="*/ 371022563 h 60"/>
                <a:gd name="T2" fmla="*/ 401645672 w 61"/>
                <a:gd name="T3" fmla="*/ 399026063 h 60"/>
                <a:gd name="T4" fmla="*/ 56371136 w 61"/>
                <a:gd name="T5" fmla="*/ 420026042 h 60"/>
                <a:gd name="T6" fmla="*/ 21140503 w 61"/>
                <a:gd name="T7" fmla="*/ 392025188 h 60"/>
                <a:gd name="T8" fmla="*/ 7047719 w 61"/>
                <a:gd name="T9" fmla="*/ 49003479 h 60"/>
                <a:gd name="T10" fmla="*/ 35233287 w 61"/>
                <a:gd name="T11" fmla="*/ 14001750 h 60"/>
                <a:gd name="T12" fmla="*/ 380505168 w 61"/>
                <a:gd name="T13" fmla="*/ 0 h 60"/>
                <a:gd name="T14" fmla="*/ 408690736 w 61"/>
                <a:gd name="T15" fmla="*/ 28000854 h 60"/>
                <a:gd name="T16" fmla="*/ 429831240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5"/>
                    <a:pt x="59" y="57"/>
                    <a:pt x="57" y="57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4"/>
                    <a:pt x="2" y="2"/>
                    <a:pt x="5" y="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4" name="Freeform 63"/>
            <p:cNvSpPr>
              <a:spLocks/>
            </p:cNvSpPr>
            <p:nvPr/>
          </p:nvSpPr>
          <p:spPr bwMode="auto">
            <a:xfrm>
              <a:off x="3602038" y="6072188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399026063 h 60"/>
                <a:gd name="T4" fmla="*/ 49003479 w 60"/>
                <a:gd name="T5" fmla="*/ 420026042 h 60"/>
                <a:gd name="T6" fmla="*/ 14001750 w 60"/>
                <a:gd name="T7" fmla="*/ 392025188 h 60"/>
                <a:gd name="T8" fmla="*/ 0 w 60"/>
                <a:gd name="T9" fmla="*/ 49003479 h 60"/>
                <a:gd name="T10" fmla="*/ 28000854 w 60"/>
                <a:gd name="T11" fmla="*/ 14001750 h 60"/>
                <a:gd name="T12" fmla="*/ 371022563 w 60"/>
                <a:gd name="T13" fmla="*/ 0 h 60"/>
                <a:gd name="T14" fmla="*/ 399026063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2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5" name="Freeform 64"/>
            <p:cNvSpPr>
              <a:spLocks/>
            </p:cNvSpPr>
            <p:nvPr/>
          </p:nvSpPr>
          <p:spPr bwMode="auto">
            <a:xfrm>
              <a:off x="3805238" y="6062663"/>
              <a:ext cx="157162" cy="157163"/>
            </a:xfrm>
            <a:custGeom>
              <a:avLst/>
              <a:gdLst>
                <a:gd name="T0" fmla="*/ 411664904 w 60"/>
                <a:gd name="T1" fmla="*/ 363641130 h 60"/>
                <a:gd name="T2" fmla="*/ 384221800 w 60"/>
                <a:gd name="T3" fmla="*/ 391087029 h 60"/>
                <a:gd name="T4" fmla="*/ 48028707 w 60"/>
                <a:gd name="T5" fmla="*/ 411670143 h 60"/>
                <a:gd name="T6" fmla="*/ 20582983 w 60"/>
                <a:gd name="T7" fmla="*/ 384224244 h 60"/>
                <a:gd name="T8" fmla="*/ 0 w 60"/>
                <a:gd name="T9" fmla="*/ 48029013 h 60"/>
                <a:gd name="T10" fmla="*/ 27443105 w 60"/>
                <a:gd name="T11" fmla="*/ 13722949 h 60"/>
                <a:gd name="T12" fmla="*/ 363636197 w 60"/>
                <a:gd name="T13" fmla="*/ 0 h 60"/>
                <a:gd name="T14" fmla="*/ 397942042 w 60"/>
                <a:gd name="T15" fmla="*/ 27445899 h 60"/>
                <a:gd name="T16" fmla="*/ 411664904 w 60"/>
                <a:gd name="T17" fmla="*/ 363641130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6" name="Freeform 65"/>
            <p:cNvSpPr>
              <a:spLocks/>
            </p:cNvSpPr>
            <p:nvPr/>
          </p:nvSpPr>
          <p:spPr bwMode="auto">
            <a:xfrm>
              <a:off x="4008438" y="6051550"/>
              <a:ext cx="160337" cy="158750"/>
            </a:xfrm>
            <a:custGeom>
              <a:avLst/>
              <a:gdLst>
                <a:gd name="T0" fmla="*/ 414534228 w 61"/>
                <a:gd name="T1" fmla="*/ 371022563 h 60"/>
                <a:gd name="T2" fmla="*/ 386898438 w 61"/>
                <a:gd name="T3" fmla="*/ 406024292 h 60"/>
                <a:gd name="T4" fmla="*/ 48361319 w 61"/>
                <a:gd name="T5" fmla="*/ 420026042 h 60"/>
                <a:gd name="T6" fmla="*/ 20725529 w 61"/>
                <a:gd name="T7" fmla="*/ 392025188 h 60"/>
                <a:gd name="T8" fmla="*/ 0 w 61"/>
                <a:gd name="T9" fmla="*/ 49003479 h 60"/>
                <a:gd name="T10" fmla="*/ 34543424 w 61"/>
                <a:gd name="T11" fmla="*/ 14001750 h 60"/>
                <a:gd name="T12" fmla="*/ 366170281 w 61"/>
                <a:gd name="T13" fmla="*/ 0 h 60"/>
                <a:gd name="T14" fmla="*/ 400716333 w 61"/>
                <a:gd name="T15" fmla="*/ 28000854 h 60"/>
                <a:gd name="T16" fmla="*/ 414534228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0" y="53"/>
                  </a:moveTo>
                  <a:cubicBezTo>
                    <a:pt x="61" y="55"/>
                    <a:pt x="59" y="57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5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7" name="Freeform 66"/>
            <p:cNvSpPr>
              <a:spLocks/>
            </p:cNvSpPr>
            <p:nvPr/>
          </p:nvSpPr>
          <p:spPr bwMode="auto">
            <a:xfrm>
              <a:off x="4211638" y="6040438"/>
              <a:ext cx="160337" cy="158750"/>
            </a:xfrm>
            <a:custGeom>
              <a:avLst/>
              <a:gdLst>
                <a:gd name="T0" fmla="*/ 421441862 w 61"/>
                <a:gd name="T1" fmla="*/ 371022563 h 60"/>
                <a:gd name="T2" fmla="*/ 393806071 w 61"/>
                <a:gd name="T3" fmla="*/ 406024292 h 60"/>
                <a:gd name="T4" fmla="*/ 55271581 w 61"/>
                <a:gd name="T5" fmla="*/ 420026042 h 60"/>
                <a:gd name="T6" fmla="*/ 20725529 w 61"/>
                <a:gd name="T7" fmla="*/ 392025188 h 60"/>
                <a:gd name="T8" fmla="*/ 6907633 w 61"/>
                <a:gd name="T9" fmla="*/ 49003479 h 60"/>
                <a:gd name="T10" fmla="*/ 34543424 w 61"/>
                <a:gd name="T11" fmla="*/ 14001750 h 60"/>
                <a:gd name="T12" fmla="*/ 373080543 w 61"/>
                <a:gd name="T13" fmla="*/ 0 h 60"/>
                <a:gd name="T14" fmla="*/ 400716333 w 61"/>
                <a:gd name="T15" fmla="*/ 28000854 h 60"/>
                <a:gd name="T16" fmla="*/ 421441862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5"/>
                    <a:pt x="59" y="57"/>
                    <a:pt x="57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2" y="3"/>
                    <a:pt x="5" y="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8" name="Freeform 67"/>
            <p:cNvSpPr>
              <a:spLocks/>
            </p:cNvSpPr>
            <p:nvPr/>
          </p:nvSpPr>
          <p:spPr bwMode="auto">
            <a:xfrm>
              <a:off x="4416425" y="6030913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406024292 h 60"/>
                <a:gd name="T4" fmla="*/ 49003479 w 60"/>
                <a:gd name="T5" fmla="*/ 420026042 h 60"/>
                <a:gd name="T6" fmla="*/ 14001750 w 60"/>
                <a:gd name="T7" fmla="*/ 392025188 h 60"/>
                <a:gd name="T8" fmla="*/ 0 w 60"/>
                <a:gd name="T9" fmla="*/ 49003479 h 60"/>
                <a:gd name="T10" fmla="*/ 28000854 w 60"/>
                <a:gd name="T11" fmla="*/ 14001750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9" name="Freeform 68"/>
            <p:cNvSpPr>
              <a:spLocks/>
            </p:cNvSpPr>
            <p:nvPr/>
          </p:nvSpPr>
          <p:spPr bwMode="auto">
            <a:xfrm>
              <a:off x="4619625" y="6019800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406024292 h 60"/>
                <a:gd name="T4" fmla="*/ 49003479 w 60"/>
                <a:gd name="T5" fmla="*/ 420026042 h 60"/>
                <a:gd name="T6" fmla="*/ 21002625 w 60"/>
                <a:gd name="T7" fmla="*/ 392025188 h 60"/>
                <a:gd name="T8" fmla="*/ 0 w 60"/>
                <a:gd name="T9" fmla="*/ 49003479 h 60"/>
                <a:gd name="T10" fmla="*/ 28000854 w 60"/>
                <a:gd name="T11" fmla="*/ 21002625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0" name="Freeform 69"/>
            <p:cNvSpPr>
              <a:spLocks/>
            </p:cNvSpPr>
            <p:nvPr/>
          </p:nvSpPr>
          <p:spPr bwMode="auto">
            <a:xfrm>
              <a:off x="3406775" y="6270625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406024292 h 60"/>
                <a:gd name="T4" fmla="*/ 49003479 w 60"/>
                <a:gd name="T5" fmla="*/ 420026042 h 60"/>
                <a:gd name="T6" fmla="*/ 21002625 w 60"/>
                <a:gd name="T7" fmla="*/ 392025188 h 60"/>
                <a:gd name="T8" fmla="*/ 0 w 60"/>
                <a:gd name="T9" fmla="*/ 49003479 h 60"/>
                <a:gd name="T10" fmla="*/ 28000854 w 60"/>
                <a:gd name="T11" fmla="*/ 21002625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1" name="Freeform 70"/>
            <p:cNvSpPr>
              <a:spLocks/>
            </p:cNvSpPr>
            <p:nvPr/>
          </p:nvSpPr>
          <p:spPr bwMode="auto">
            <a:xfrm>
              <a:off x="3609975" y="6259513"/>
              <a:ext cx="160337" cy="158750"/>
            </a:xfrm>
            <a:custGeom>
              <a:avLst/>
              <a:gdLst>
                <a:gd name="T0" fmla="*/ 421441862 w 61"/>
                <a:gd name="T1" fmla="*/ 371022563 h 60"/>
                <a:gd name="T2" fmla="*/ 386898438 w 61"/>
                <a:gd name="T3" fmla="*/ 406024292 h 60"/>
                <a:gd name="T4" fmla="*/ 55271581 w 61"/>
                <a:gd name="T5" fmla="*/ 420026042 h 60"/>
                <a:gd name="T6" fmla="*/ 20725529 w 61"/>
                <a:gd name="T7" fmla="*/ 392025188 h 60"/>
                <a:gd name="T8" fmla="*/ 0 w 61"/>
                <a:gd name="T9" fmla="*/ 49003479 h 60"/>
                <a:gd name="T10" fmla="*/ 34543424 w 61"/>
                <a:gd name="T11" fmla="*/ 21002625 h 60"/>
                <a:gd name="T12" fmla="*/ 366170281 w 61"/>
                <a:gd name="T13" fmla="*/ 0 h 60"/>
                <a:gd name="T14" fmla="*/ 400716333 w 61"/>
                <a:gd name="T15" fmla="*/ 28000854 h 60"/>
                <a:gd name="T16" fmla="*/ 421441862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2" name="Freeform 71"/>
            <p:cNvSpPr>
              <a:spLocks/>
            </p:cNvSpPr>
            <p:nvPr/>
          </p:nvSpPr>
          <p:spPr bwMode="auto">
            <a:xfrm>
              <a:off x="3814763" y="6249988"/>
              <a:ext cx="158750" cy="160338"/>
            </a:xfrm>
            <a:custGeom>
              <a:avLst/>
              <a:gdLst>
                <a:gd name="T0" fmla="*/ 420026042 w 60"/>
                <a:gd name="T1" fmla="*/ 366175193 h 61"/>
                <a:gd name="T2" fmla="*/ 392025188 w 60"/>
                <a:gd name="T3" fmla="*/ 400721461 h 61"/>
                <a:gd name="T4" fmla="*/ 49003479 w 60"/>
                <a:gd name="T5" fmla="*/ 414539442 h 61"/>
                <a:gd name="T6" fmla="*/ 14001750 w 60"/>
                <a:gd name="T7" fmla="*/ 386903479 h 61"/>
                <a:gd name="T8" fmla="*/ 0 w 60"/>
                <a:gd name="T9" fmla="*/ 48361621 h 61"/>
                <a:gd name="T10" fmla="*/ 28000854 w 60"/>
                <a:gd name="T11" fmla="*/ 20725658 h 61"/>
                <a:gd name="T12" fmla="*/ 371022563 w 60"/>
                <a:gd name="T13" fmla="*/ 0 h 61"/>
                <a:gd name="T14" fmla="*/ 399026063 w 60"/>
                <a:gd name="T15" fmla="*/ 27635963 h 61"/>
                <a:gd name="T16" fmla="*/ 420026042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4" y="61"/>
                    <a:pt x="2" y="59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3" name="Freeform 72"/>
            <p:cNvSpPr>
              <a:spLocks/>
            </p:cNvSpPr>
            <p:nvPr/>
          </p:nvSpPr>
          <p:spPr bwMode="auto">
            <a:xfrm>
              <a:off x="4017963" y="6238875"/>
              <a:ext cx="158750" cy="160338"/>
            </a:xfrm>
            <a:custGeom>
              <a:avLst/>
              <a:gdLst>
                <a:gd name="T0" fmla="*/ 420026042 w 60"/>
                <a:gd name="T1" fmla="*/ 366175193 h 61"/>
                <a:gd name="T2" fmla="*/ 392025188 w 60"/>
                <a:gd name="T3" fmla="*/ 400721461 h 61"/>
                <a:gd name="T4" fmla="*/ 49003479 w 60"/>
                <a:gd name="T5" fmla="*/ 414539442 h 61"/>
                <a:gd name="T6" fmla="*/ 21002625 w 60"/>
                <a:gd name="T7" fmla="*/ 386903479 h 61"/>
                <a:gd name="T8" fmla="*/ 0 w 60"/>
                <a:gd name="T9" fmla="*/ 48361621 h 61"/>
                <a:gd name="T10" fmla="*/ 28000854 w 60"/>
                <a:gd name="T11" fmla="*/ 20725658 h 61"/>
                <a:gd name="T12" fmla="*/ 371022563 w 60"/>
                <a:gd name="T13" fmla="*/ 0 h 61"/>
                <a:gd name="T14" fmla="*/ 406024292 w 60"/>
                <a:gd name="T15" fmla="*/ 27635963 h 61"/>
                <a:gd name="T16" fmla="*/ 420026042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4" name="Freeform 73"/>
            <p:cNvSpPr>
              <a:spLocks/>
            </p:cNvSpPr>
            <p:nvPr/>
          </p:nvSpPr>
          <p:spPr bwMode="auto">
            <a:xfrm>
              <a:off x="4221163" y="6227763"/>
              <a:ext cx="161925" cy="161925"/>
            </a:xfrm>
            <a:custGeom>
              <a:avLst/>
              <a:gdLst>
                <a:gd name="T0" fmla="*/ 422783520 w 61"/>
                <a:gd name="T1" fmla="*/ 373460104 h 61"/>
                <a:gd name="T2" fmla="*/ 394597952 w 61"/>
                <a:gd name="T3" fmla="*/ 408690736 h 61"/>
                <a:gd name="T4" fmla="*/ 49326071 w 61"/>
                <a:gd name="T5" fmla="*/ 429831240 h 61"/>
                <a:gd name="T6" fmla="*/ 21140503 w 61"/>
                <a:gd name="T7" fmla="*/ 394597952 h 61"/>
                <a:gd name="T8" fmla="*/ 0 w 61"/>
                <a:gd name="T9" fmla="*/ 49326071 h 61"/>
                <a:gd name="T10" fmla="*/ 28185568 w 61"/>
                <a:gd name="T11" fmla="*/ 21140503 h 61"/>
                <a:gd name="T12" fmla="*/ 373460104 w 61"/>
                <a:gd name="T13" fmla="*/ 0 h 61"/>
                <a:gd name="T14" fmla="*/ 408690736 w 61"/>
                <a:gd name="T15" fmla="*/ 35233287 h 61"/>
                <a:gd name="T16" fmla="*/ 422783520 w 61"/>
                <a:gd name="T17" fmla="*/ 373460104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0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5" name="Freeform 74"/>
            <p:cNvSpPr>
              <a:spLocks/>
            </p:cNvSpPr>
            <p:nvPr/>
          </p:nvSpPr>
          <p:spPr bwMode="auto">
            <a:xfrm>
              <a:off x="4424363" y="6218238"/>
              <a:ext cx="160337" cy="160338"/>
            </a:xfrm>
            <a:custGeom>
              <a:avLst/>
              <a:gdLst>
                <a:gd name="T0" fmla="*/ 421441862 w 61"/>
                <a:gd name="T1" fmla="*/ 366175193 h 61"/>
                <a:gd name="T2" fmla="*/ 393806071 w 61"/>
                <a:gd name="T3" fmla="*/ 400721461 h 61"/>
                <a:gd name="T4" fmla="*/ 55271581 w 61"/>
                <a:gd name="T5" fmla="*/ 421447119 h 61"/>
                <a:gd name="T6" fmla="*/ 20725529 w 61"/>
                <a:gd name="T7" fmla="*/ 386903479 h 61"/>
                <a:gd name="T8" fmla="*/ 6907633 w 61"/>
                <a:gd name="T9" fmla="*/ 55271926 h 61"/>
                <a:gd name="T10" fmla="*/ 34543424 w 61"/>
                <a:gd name="T11" fmla="*/ 20725658 h 61"/>
                <a:gd name="T12" fmla="*/ 373080543 w 61"/>
                <a:gd name="T13" fmla="*/ 0 h 61"/>
                <a:gd name="T14" fmla="*/ 400716333 w 61"/>
                <a:gd name="T15" fmla="*/ 34543639 h 61"/>
                <a:gd name="T16" fmla="*/ 421441862 w 61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1" y="53"/>
                  </a:moveTo>
                  <a:cubicBezTo>
                    <a:pt x="61" y="56"/>
                    <a:pt x="59" y="58"/>
                    <a:pt x="57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6" name="Freeform 75"/>
            <p:cNvSpPr>
              <a:spLocks/>
            </p:cNvSpPr>
            <p:nvPr/>
          </p:nvSpPr>
          <p:spPr bwMode="auto">
            <a:xfrm>
              <a:off x="3417888" y="6457950"/>
              <a:ext cx="157162" cy="160338"/>
            </a:xfrm>
            <a:custGeom>
              <a:avLst/>
              <a:gdLst>
                <a:gd name="T0" fmla="*/ 411664904 w 60"/>
                <a:gd name="T1" fmla="*/ 373085498 h 61"/>
                <a:gd name="T2" fmla="*/ 384221800 w 60"/>
                <a:gd name="T3" fmla="*/ 400721461 h 61"/>
                <a:gd name="T4" fmla="*/ 48028707 w 60"/>
                <a:gd name="T5" fmla="*/ 421447119 h 61"/>
                <a:gd name="T6" fmla="*/ 13722862 w 60"/>
                <a:gd name="T7" fmla="*/ 393811156 h 61"/>
                <a:gd name="T8" fmla="*/ 0 w 60"/>
                <a:gd name="T9" fmla="*/ 55271926 h 61"/>
                <a:gd name="T10" fmla="*/ 27443105 w 60"/>
                <a:gd name="T11" fmla="*/ 20725658 h 61"/>
                <a:gd name="T12" fmla="*/ 363636197 w 60"/>
                <a:gd name="T13" fmla="*/ 6907676 h 61"/>
                <a:gd name="T14" fmla="*/ 397942042 w 60"/>
                <a:gd name="T15" fmla="*/ 34543639 h 61"/>
                <a:gd name="T16" fmla="*/ 411664904 w 60"/>
                <a:gd name="T17" fmla="*/ 37308549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4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2" y="59"/>
                    <a:pt x="2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7" name="Freeform 76"/>
            <p:cNvSpPr>
              <a:spLocks/>
            </p:cNvSpPr>
            <p:nvPr/>
          </p:nvSpPr>
          <p:spPr bwMode="auto">
            <a:xfrm>
              <a:off x="3621088" y="6450013"/>
              <a:ext cx="157162" cy="158750"/>
            </a:xfrm>
            <a:custGeom>
              <a:avLst/>
              <a:gdLst>
                <a:gd name="T0" fmla="*/ 411664904 w 60"/>
                <a:gd name="T1" fmla="*/ 371022563 h 60"/>
                <a:gd name="T2" fmla="*/ 384221800 w 60"/>
                <a:gd name="T3" fmla="*/ 399026063 h 60"/>
                <a:gd name="T4" fmla="*/ 48028707 w 60"/>
                <a:gd name="T5" fmla="*/ 420026042 h 60"/>
                <a:gd name="T6" fmla="*/ 20582983 w 60"/>
                <a:gd name="T7" fmla="*/ 392025188 h 60"/>
                <a:gd name="T8" fmla="*/ 0 w 60"/>
                <a:gd name="T9" fmla="*/ 49003479 h 60"/>
                <a:gd name="T10" fmla="*/ 27443105 w 60"/>
                <a:gd name="T11" fmla="*/ 14001750 h 60"/>
                <a:gd name="T12" fmla="*/ 363636197 w 60"/>
                <a:gd name="T13" fmla="*/ 0 h 60"/>
                <a:gd name="T14" fmla="*/ 397942042 w 60"/>
                <a:gd name="T15" fmla="*/ 28000854 h 60"/>
                <a:gd name="T16" fmla="*/ 411664904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9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8" name="Freeform 77"/>
            <p:cNvSpPr>
              <a:spLocks/>
            </p:cNvSpPr>
            <p:nvPr/>
          </p:nvSpPr>
          <p:spPr bwMode="auto">
            <a:xfrm>
              <a:off x="3822700" y="6438900"/>
              <a:ext cx="161925" cy="158750"/>
            </a:xfrm>
            <a:custGeom>
              <a:avLst/>
              <a:gdLst>
                <a:gd name="T0" fmla="*/ 429831240 w 61"/>
                <a:gd name="T1" fmla="*/ 371022563 h 60"/>
                <a:gd name="T2" fmla="*/ 394597952 w 61"/>
                <a:gd name="T3" fmla="*/ 399026063 h 60"/>
                <a:gd name="T4" fmla="*/ 56371136 w 61"/>
                <a:gd name="T5" fmla="*/ 420026042 h 60"/>
                <a:gd name="T6" fmla="*/ 21140503 w 61"/>
                <a:gd name="T7" fmla="*/ 392025188 h 60"/>
                <a:gd name="T8" fmla="*/ 0 w 61"/>
                <a:gd name="T9" fmla="*/ 49003479 h 60"/>
                <a:gd name="T10" fmla="*/ 35233287 w 61"/>
                <a:gd name="T11" fmla="*/ 14001750 h 60"/>
                <a:gd name="T12" fmla="*/ 373460104 w 61"/>
                <a:gd name="T13" fmla="*/ 0 h 60"/>
                <a:gd name="T14" fmla="*/ 408690736 w 61"/>
                <a:gd name="T15" fmla="*/ 28000854 h 60"/>
                <a:gd name="T16" fmla="*/ 429831240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5"/>
                    <a:pt x="59" y="57"/>
                    <a:pt x="56" y="57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5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9" name="Freeform 78"/>
            <p:cNvSpPr>
              <a:spLocks/>
            </p:cNvSpPr>
            <p:nvPr/>
          </p:nvSpPr>
          <p:spPr bwMode="auto">
            <a:xfrm>
              <a:off x="4029075" y="6429375"/>
              <a:ext cx="158750" cy="157163"/>
            </a:xfrm>
            <a:custGeom>
              <a:avLst/>
              <a:gdLst>
                <a:gd name="T0" fmla="*/ 420026042 w 60"/>
                <a:gd name="T1" fmla="*/ 363641130 h 60"/>
                <a:gd name="T2" fmla="*/ 392025188 w 60"/>
                <a:gd name="T3" fmla="*/ 391087029 h 60"/>
                <a:gd name="T4" fmla="*/ 49003479 w 60"/>
                <a:gd name="T5" fmla="*/ 411670143 h 60"/>
                <a:gd name="T6" fmla="*/ 14001750 w 60"/>
                <a:gd name="T7" fmla="*/ 384224244 h 60"/>
                <a:gd name="T8" fmla="*/ 0 w 60"/>
                <a:gd name="T9" fmla="*/ 48029013 h 60"/>
                <a:gd name="T10" fmla="*/ 28000854 w 60"/>
                <a:gd name="T11" fmla="*/ 13722949 h 60"/>
                <a:gd name="T12" fmla="*/ 371022563 w 60"/>
                <a:gd name="T13" fmla="*/ 0 h 60"/>
                <a:gd name="T14" fmla="*/ 399026063 w 60"/>
                <a:gd name="T15" fmla="*/ 27445899 h 60"/>
                <a:gd name="T16" fmla="*/ 420026042 w 60"/>
                <a:gd name="T17" fmla="*/ 363641130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4" y="60"/>
                    <a:pt x="2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1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1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0" name="Freeform 79"/>
            <p:cNvSpPr>
              <a:spLocks/>
            </p:cNvSpPr>
            <p:nvPr/>
          </p:nvSpPr>
          <p:spPr bwMode="auto">
            <a:xfrm>
              <a:off x="4232275" y="6418263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399026063 h 60"/>
                <a:gd name="T4" fmla="*/ 49003479 w 60"/>
                <a:gd name="T5" fmla="*/ 420026042 h 60"/>
                <a:gd name="T6" fmla="*/ 14001750 w 60"/>
                <a:gd name="T7" fmla="*/ 392025188 h 60"/>
                <a:gd name="T8" fmla="*/ 0 w 60"/>
                <a:gd name="T9" fmla="*/ 49003479 h 60"/>
                <a:gd name="T10" fmla="*/ 28000854 w 60"/>
                <a:gd name="T11" fmla="*/ 14001750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1" name="Freeform 80"/>
            <p:cNvSpPr>
              <a:spLocks/>
            </p:cNvSpPr>
            <p:nvPr/>
          </p:nvSpPr>
          <p:spPr bwMode="auto">
            <a:xfrm>
              <a:off x="4435475" y="6407150"/>
              <a:ext cx="157162" cy="158750"/>
            </a:xfrm>
            <a:custGeom>
              <a:avLst/>
              <a:gdLst>
                <a:gd name="T0" fmla="*/ 411664904 w 60"/>
                <a:gd name="T1" fmla="*/ 371022563 h 60"/>
                <a:gd name="T2" fmla="*/ 384221800 w 60"/>
                <a:gd name="T3" fmla="*/ 399026063 h 60"/>
                <a:gd name="T4" fmla="*/ 48028707 w 60"/>
                <a:gd name="T5" fmla="*/ 420026042 h 60"/>
                <a:gd name="T6" fmla="*/ 20582983 w 60"/>
                <a:gd name="T7" fmla="*/ 392025188 h 60"/>
                <a:gd name="T8" fmla="*/ 0 w 60"/>
                <a:gd name="T9" fmla="*/ 49003479 h 60"/>
                <a:gd name="T10" fmla="*/ 27443105 w 60"/>
                <a:gd name="T11" fmla="*/ 14001750 h 60"/>
                <a:gd name="T12" fmla="*/ 363636197 w 60"/>
                <a:gd name="T13" fmla="*/ 0 h 60"/>
                <a:gd name="T14" fmla="*/ 397942042 w 60"/>
                <a:gd name="T15" fmla="*/ 28000854 h 60"/>
                <a:gd name="T16" fmla="*/ 411664904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9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2" name="Freeform 81"/>
            <p:cNvSpPr>
              <a:spLocks/>
            </p:cNvSpPr>
            <p:nvPr/>
          </p:nvSpPr>
          <p:spPr bwMode="auto">
            <a:xfrm>
              <a:off x="4630738" y="6207125"/>
              <a:ext cx="168275" cy="347663"/>
            </a:xfrm>
            <a:custGeom>
              <a:avLst/>
              <a:gdLst>
                <a:gd name="T0" fmla="*/ 366400407 w 64"/>
                <a:gd name="T1" fmla="*/ 0 h 132"/>
                <a:gd name="T2" fmla="*/ 27652315 w 64"/>
                <a:gd name="T3" fmla="*/ 20809738 h 132"/>
                <a:gd name="T4" fmla="*/ 0 w 64"/>
                <a:gd name="T5" fmla="*/ 55494389 h 132"/>
                <a:gd name="T6" fmla="*/ 13827472 w 64"/>
                <a:gd name="T7" fmla="*/ 332974238 h 132"/>
                <a:gd name="T8" fmla="*/ 13827472 w 64"/>
                <a:gd name="T9" fmla="*/ 388468628 h 132"/>
                <a:gd name="T10" fmla="*/ 41479788 w 64"/>
                <a:gd name="T11" fmla="*/ 887931302 h 132"/>
                <a:gd name="T12" fmla="*/ 76044524 w 64"/>
                <a:gd name="T13" fmla="*/ 915678497 h 132"/>
                <a:gd name="T14" fmla="*/ 407880195 w 64"/>
                <a:gd name="T15" fmla="*/ 901803582 h 132"/>
                <a:gd name="T16" fmla="*/ 442444932 w 64"/>
                <a:gd name="T17" fmla="*/ 867118931 h 132"/>
                <a:gd name="T18" fmla="*/ 414792616 w 64"/>
                <a:gd name="T19" fmla="*/ 367658890 h 132"/>
                <a:gd name="T20" fmla="*/ 414792616 w 64"/>
                <a:gd name="T21" fmla="*/ 312161867 h 132"/>
                <a:gd name="T22" fmla="*/ 394052723 w 64"/>
                <a:gd name="T23" fmla="*/ 34684652 h 132"/>
                <a:gd name="T24" fmla="*/ 366400407 w 64"/>
                <a:gd name="T25" fmla="*/ 0 h 1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4" h="132">
                  <a:moveTo>
                    <a:pt x="53" y="0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2" y="3"/>
                    <a:pt x="0" y="5"/>
                    <a:pt x="0" y="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6" y="128"/>
                    <a:pt x="6" y="128"/>
                    <a:pt x="6" y="128"/>
                  </a:cubicBezTo>
                  <a:cubicBezTo>
                    <a:pt x="6" y="130"/>
                    <a:pt x="8" y="132"/>
                    <a:pt x="11" y="132"/>
                  </a:cubicBezTo>
                  <a:cubicBezTo>
                    <a:pt x="59" y="130"/>
                    <a:pt x="59" y="130"/>
                    <a:pt x="59" y="130"/>
                  </a:cubicBezTo>
                  <a:cubicBezTo>
                    <a:pt x="62" y="129"/>
                    <a:pt x="64" y="127"/>
                    <a:pt x="64" y="125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2"/>
                    <a:pt x="55" y="0"/>
                    <a:pt x="53" y="0"/>
                  </a:cubicBez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3" name="Freeform 93"/>
            <p:cNvSpPr>
              <a:spLocks/>
            </p:cNvSpPr>
            <p:nvPr/>
          </p:nvSpPr>
          <p:spPr bwMode="auto">
            <a:xfrm>
              <a:off x="3465513" y="6223000"/>
              <a:ext cx="1103312" cy="1519238"/>
            </a:xfrm>
            <a:custGeom>
              <a:avLst/>
              <a:gdLst>
                <a:gd name="T0" fmla="*/ 90139800 w 419"/>
                <a:gd name="T1" fmla="*/ 1794842544 h 576"/>
                <a:gd name="T2" fmla="*/ 1060864770 w 419"/>
                <a:gd name="T3" fmla="*/ 2147483646 h 576"/>
                <a:gd name="T4" fmla="*/ 1220342068 w 419"/>
                <a:gd name="T5" fmla="*/ 2147483646 h 576"/>
                <a:gd name="T6" fmla="*/ 1206472989 w 419"/>
                <a:gd name="T7" fmla="*/ 2147483646 h 576"/>
                <a:gd name="T8" fmla="*/ 1733440079 w 419"/>
                <a:gd name="T9" fmla="*/ 2147483646 h 576"/>
                <a:gd name="T10" fmla="*/ 2147483646 w 419"/>
                <a:gd name="T11" fmla="*/ 2147483646 h 576"/>
                <a:gd name="T12" fmla="*/ 2147483646 w 419"/>
                <a:gd name="T13" fmla="*/ 2147483646 h 576"/>
                <a:gd name="T14" fmla="*/ 2147483646 w 419"/>
                <a:gd name="T15" fmla="*/ 2147483646 h 576"/>
                <a:gd name="T16" fmla="*/ 2147483646 w 419"/>
                <a:gd name="T17" fmla="*/ 2147483646 h 576"/>
                <a:gd name="T18" fmla="*/ 2147483646 w 419"/>
                <a:gd name="T19" fmla="*/ 2147483646 h 576"/>
                <a:gd name="T20" fmla="*/ 2147483646 w 419"/>
                <a:gd name="T21" fmla="*/ 2147483646 h 576"/>
                <a:gd name="T22" fmla="*/ 2147483646 w 419"/>
                <a:gd name="T23" fmla="*/ 1175692395 h 576"/>
                <a:gd name="T24" fmla="*/ 2147483646 w 419"/>
                <a:gd name="T25" fmla="*/ 932205492 h 576"/>
                <a:gd name="T26" fmla="*/ 2147483646 w 419"/>
                <a:gd name="T27" fmla="*/ 1043513413 h 576"/>
                <a:gd name="T28" fmla="*/ 2147483646 w 419"/>
                <a:gd name="T29" fmla="*/ 918292331 h 576"/>
                <a:gd name="T30" fmla="*/ 2052392042 w 419"/>
                <a:gd name="T31" fmla="*/ 1029600253 h 576"/>
                <a:gd name="T32" fmla="*/ 1851312772 w 419"/>
                <a:gd name="T33" fmla="*/ 911334432 h 576"/>
                <a:gd name="T34" fmla="*/ 1677969027 w 419"/>
                <a:gd name="T35" fmla="*/ 980902872 h 576"/>
                <a:gd name="T36" fmla="*/ 1698771330 w 419"/>
                <a:gd name="T37" fmla="*/ 250442164 h 576"/>
                <a:gd name="T38" fmla="*/ 1463023310 w 419"/>
                <a:gd name="T39" fmla="*/ 0 h 576"/>
                <a:gd name="T40" fmla="*/ 1220342068 w 419"/>
                <a:gd name="T41" fmla="*/ 236529004 h 576"/>
                <a:gd name="T42" fmla="*/ 1199539765 w 419"/>
                <a:gd name="T43" fmla="*/ 1140908175 h 576"/>
                <a:gd name="T44" fmla="*/ 1185673319 w 419"/>
                <a:gd name="T45" fmla="*/ 1690492521 h 576"/>
                <a:gd name="T46" fmla="*/ 1171804240 w 419"/>
                <a:gd name="T47" fmla="*/ 2147483646 h 576"/>
                <a:gd name="T48" fmla="*/ 436827290 w 419"/>
                <a:gd name="T49" fmla="*/ 1460918779 h 576"/>
                <a:gd name="T50" fmla="*/ 97073024 w 419"/>
                <a:gd name="T51" fmla="*/ 1453960880 h 576"/>
                <a:gd name="T52" fmla="*/ 90139800 w 419"/>
                <a:gd name="T53" fmla="*/ 1794842544 h 57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19" h="576">
                  <a:moveTo>
                    <a:pt x="13" y="258"/>
                  </a:moveTo>
                  <a:cubicBezTo>
                    <a:pt x="153" y="404"/>
                    <a:pt x="153" y="404"/>
                    <a:pt x="153" y="404"/>
                  </a:cubicBezTo>
                  <a:cubicBezTo>
                    <a:pt x="159" y="412"/>
                    <a:pt x="167" y="418"/>
                    <a:pt x="176" y="423"/>
                  </a:cubicBezTo>
                  <a:cubicBezTo>
                    <a:pt x="174" y="495"/>
                    <a:pt x="174" y="495"/>
                    <a:pt x="174" y="495"/>
                  </a:cubicBezTo>
                  <a:cubicBezTo>
                    <a:pt x="173" y="537"/>
                    <a:pt x="207" y="572"/>
                    <a:pt x="250" y="573"/>
                  </a:cubicBezTo>
                  <a:cubicBezTo>
                    <a:pt x="312" y="575"/>
                    <a:pt x="312" y="575"/>
                    <a:pt x="312" y="575"/>
                  </a:cubicBezTo>
                  <a:cubicBezTo>
                    <a:pt x="355" y="576"/>
                    <a:pt x="390" y="542"/>
                    <a:pt x="391" y="499"/>
                  </a:cubicBezTo>
                  <a:cubicBezTo>
                    <a:pt x="393" y="424"/>
                    <a:pt x="393" y="424"/>
                    <a:pt x="393" y="424"/>
                  </a:cubicBezTo>
                  <a:cubicBezTo>
                    <a:pt x="405" y="416"/>
                    <a:pt x="414" y="402"/>
                    <a:pt x="414" y="386"/>
                  </a:cubicBezTo>
                  <a:cubicBezTo>
                    <a:pt x="414" y="384"/>
                    <a:pt x="414" y="383"/>
                    <a:pt x="414" y="382"/>
                  </a:cubicBezTo>
                  <a:cubicBezTo>
                    <a:pt x="414" y="381"/>
                    <a:pt x="414" y="379"/>
                    <a:pt x="414" y="378"/>
                  </a:cubicBezTo>
                  <a:cubicBezTo>
                    <a:pt x="419" y="169"/>
                    <a:pt x="419" y="169"/>
                    <a:pt x="419" y="169"/>
                  </a:cubicBezTo>
                  <a:cubicBezTo>
                    <a:pt x="419" y="150"/>
                    <a:pt x="404" y="134"/>
                    <a:pt x="385" y="134"/>
                  </a:cubicBezTo>
                  <a:cubicBezTo>
                    <a:pt x="372" y="134"/>
                    <a:pt x="361" y="140"/>
                    <a:pt x="355" y="150"/>
                  </a:cubicBezTo>
                  <a:cubicBezTo>
                    <a:pt x="349" y="140"/>
                    <a:pt x="338" y="133"/>
                    <a:pt x="326" y="132"/>
                  </a:cubicBezTo>
                  <a:cubicBezTo>
                    <a:pt x="314" y="132"/>
                    <a:pt x="302" y="139"/>
                    <a:pt x="296" y="148"/>
                  </a:cubicBezTo>
                  <a:cubicBezTo>
                    <a:pt x="290" y="138"/>
                    <a:pt x="280" y="131"/>
                    <a:pt x="267" y="131"/>
                  </a:cubicBezTo>
                  <a:cubicBezTo>
                    <a:pt x="258" y="131"/>
                    <a:pt x="249" y="135"/>
                    <a:pt x="242" y="141"/>
                  </a:cubicBezTo>
                  <a:cubicBezTo>
                    <a:pt x="245" y="36"/>
                    <a:pt x="245" y="36"/>
                    <a:pt x="245" y="36"/>
                  </a:cubicBezTo>
                  <a:cubicBezTo>
                    <a:pt x="245" y="17"/>
                    <a:pt x="230" y="1"/>
                    <a:pt x="211" y="0"/>
                  </a:cubicBezTo>
                  <a:cubicBezTo>
                    <a:pt x="192" y="0"/>
                    <a:pt x="176" y="15"/>
                    <a:pt x="176" y="34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1" y="243"/>
                    <a:pt x="171" y="243"/>
                    <a:pt x="171" y="243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63" y="210"/>
                    <a:pt x="63" y="210"/>
                    <a:pt x="63" y="210"/>
                  </a:cubicBezTo>
                  <a:cubicBezTo>
                    <a:pt x="50" y="197"/>
                    <a:pt x="28" y="196"/>
                    <a:pt x="14" y="209"/>
                  </a:cubicBezTo>
                  <a:cubicBezTo>
                    <a:pt x="0" y="223"/>
                    <a:pt x="0" y="244"/>
                    <a:pt x="13" y="258"/>
                  </a:cubicBez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4" name="Freeform 94"/>
            <p:cNvSpPr>
              <a:spLocks/>
            </p:cNvSpPr>
            <p:nvPr/>
          </p:nvSpPr>
          <p:spPr bwMode="auto">
            <a:xfrm>
              <a:off x="3878263" y="7410450"/>
              <a:ext cx="701675" cy="639763"/>
            </a:xfrm>
            <a:custGeom>
              <a:avLst/>
              <a:gdLst>
                <a:gd name="T0" fmla="*/ 1113909063 w 442"/>
                <a:gd name="T1" fmla="*/ 977821389 h 403"/>
                <a:gd name="T2" fmla="*/ 75604688 w 442"/>
                <a:gd name="T3" fmla="*/ 1015624556 h 403"/>
                <a:gd name="T4" fmla="*/ 0 w 442"/>
                <a:gd name="T5" fmla="*/ 37803167 h 403"/>
                <a:gd name="T6" fmla="*/ 1038304375 w 442"/>
                <a:gd name="T7" fmla="*/ 0 h 403"/>
                <a:gd name="T8" fmla="*/ 1113909063 w 442"/>
                <a:gd name="T9" fmla="*/ 977821389 h 4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2" h="403">
                  <a:moveTo>
                    <a:pt x="442" y="388"/>
                  </a:moveTo>
                  <a:lnTo>
                    <a:pt x="30" y="403"/>
                  </a:lnTo>
                  <a:lnTo>
                    <a:pt x="0" y="15"/>
                  </a:lnTo>
                  <a:lnTo>
                    <a:pt x="412" y="0"/>
                  </a:lnTo>
                  <a:lnTo>
                    <a:pt x="442" y="38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5" name="Freeform 95"/>
            <p:cNvSpPr>
              <a:spLocks/>
            </p:cNvSpPr>
            <p:nvPr/>
          </p:nvSpPr>
          <p:spPr bwMode="auto">
            <a:xfrm>
              <a:off x="3784600" y="7586663"/>
              <a:ext cx="938212" cy="906463"/>
            </a:xfrm>
            <a:custGeom>
              <a:avLst/>
              <a:gdLst>
                <a:gd name="T0" fmla="*/ 1489410756 w 591"/>
                <a:gd name="T1" fmla="*/ 1388607653 h 571"/>
                <a:gd name="T2" fmla="*/ 98285248 w 591"/>
                <a:gd name="T3" fmla="*/ 1439010806 h 571"/>
                <a:gd name="T4" fmla="*/ 0 w 591"/>
                <a:gd name="T5" fmla="*/ 50403153 h 571"/>
                <a:gd name="T6" fmla="*/ 1383564250 w 591"/>
                <a:gd name="T7" fmla="*/ 0 h 571"/>
                <a:gd name="T8" fmla="*/ 1489410756 w 591"/>
                <a:gd name="T9" fmla="*/ 1388607653 h 5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1" h="571">
                  <a:moveTo>
                    <a:pt x="591" y="551"/>
                  </a:moveTo>
                  <a:lnTo>
                    <a:pt x="39" y="571"/>
                  </a:lnTo>
                  <a:lnTo>
                    <a:pt x="0" y="20"/>
                  </a:lnTo>
                  <a:lnTo>
                    <a:pt x="549" y="0"/>
                  </a:lnTo>
                  <a:lnTo>
                    <a:pt x="591" y="551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8" name="组合 121"/>
          <p:cNvGrpSpPr>
            <a:grpSpLocks/>
          </p:cNvGrpSpPr>
          <p:nvPr/>
        </p:nvGrpSpPr>
        <p:grpSpPr bwMode="auto">
          <a:xfrm>
            <a:off x="9101138" y="2673350"/>
            <a:ext cx="3998912" cy="2135188"/>
            <a:chOff x="6116638" y="2541588"/>
            <a:chExt cx="4614862" cy="2463800"/>
          </a:xfrm>
        </p:grpSpPr>
        <p:sp>
          <p:nvSpPr>
            <p:cNvPr id="3105" name="Freeform 96"/>
            <p:cNvSpPr>
              <a:spLocks/>
            </p:cNvSpPr>
            <p:nvPr/>
          </p:nvSpPr>
          <p:spPr bwMode="auto">
            <a:xfrm>
              <a:off x="8397875" y="3294063"/>
              <a:ext cx="284162" cy="487363"/>
            </a:xfrm>
            <a:custGeom>
              <a:avLst/>
              <a:gdLst>
                <a:gd name="T0" fmla="*/ 263068234 w 108"/>
                <a:gd name="T1" fmla="*/ 27761250 h 185"/>
                <a:gd name="T2" fmla="*/ 609209123 w 108"/>
                <a:gd name="T3" fmla="*/ 270660335 h 185"/>
                <a:gd name="T4" fmla="*/ 719974418 w 108"/>
                <a:gd name="T5" fmla="*/ 909145381 h 185"/>
                <a:gd name="T6" fmla="*/ 477676322 w 108"/>
                <a:gd name="T7" fmla="*/ 1256145203 h 185"/>
                <a:gd name="T8" fmla="*/ 131532801 w 108"/>
                <a:gd name="T9" fmla="*/ 1013246118 h 185"/>
                <a:gd name="T10" fmla="*/ 27692639 w 108"/>
                <a:gd name="T11" fmla="*/ 374761072 h 185"/>
                <a:gd name="T12" fmla="*/ 263068234 w 108"/>
                <a:gd name="T13" fmla="*/ 27761250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" h="185">
                  <a:moveTo>
                    <a:pt x="38" y="4"/>
                  </a:moveTo>
                  <a:cubicBezTo>
                    <a:pt x="62" y="0"/>
                    <a:pt x="84" y="16"/>
                    <a:pt x="88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5"/>
                    <a:pt x="92" y="177"/>
                    <a:pt x="69" y="181"/>
                  </a:cubicBezTo>
                  <a:cubicBezTo>
                    <a:pt x="46" y="185"/>
                    <a:pt x="23" y="169"/>
                    <a:pt x="19" y="146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30"/>
                    <a:pt x="15" y="8"/>
                    <a:pt x="38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6" name="Freeform 97"/>
            <p:cNvSpPr>
              <a:spLocks/>
            </p:cNvSpPr>
            <p:nvPr/>
          </p:nvSpPr>
          <p:spPr bwMode="auto">
            <a:xfrm>
              <a:off x="8194675" y="3367088"/>
              <a:ext cx="287337" cy="487363"/>
            </a:xfrm>
            <a:custGeom>
              <a:avLst/>
              <a:gdLst>
                <a:gd name="T0" fmla="*/ 271016786 w 109"/>
                <a:gd name="T1" fmla="*/ 27761250 h 185"/>
                <a:gd name="T2" fmla="*/ 618473122 w 109"/>
                <a:gd name="T3" fmla="*/ 270660335 h 185"/>
                <a:gd name="T4" fmla="*/ 729659360 w 109"/>
                <a:gd name="T5" fmla="*/ 909145381 h 185"/>
                <a:gd name="T6" fmla="*/ 486437816 w 109"/>
                <a:gd name="T7" fmla="*/ 1256145203 h 185"/>
                <a:gd name="T8" fmla="*/ 138981480 w 109"/>
                <a:gd name="T9" fmla="*/ 1013246118 h 185"/>
                <a:gd name="T10" fmla="*/ 27795242 w 109"/>
                <a:gd name="T11" fmla="*/ 374761072 h 185"/>
                <a:gd name="T12" fmla="*/ 271016786 w 109"/>
                <a:gd name="T13" fmla="*/ 27761250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" h="185">
                  <a:moveTo>
                    <a:pt x="39" y="4"/>
                  </a:moveTo>
                  <a:cubicBezTo>
                    <a:pt x="62" y="0"/>
                    <a:pt x="85" y="16"/>
                    <a:pt x="89" y="39"/>
                  </a:cubicBezTo>
                  <a:cubicBezTo>
                    <a:pt x="105" y="131"/>
                    <a:pt x="105" y="131"/>
                    <a:pt x="105" y="131"/>
                  </a:cubicBezTo>
                  <a:cubicBezTo>
                    <a:pt x="109" y="154"/>
                    <a:pt x="93" y="177"/>
                    <a:pt x="70" y="181"/>
                  </a:cubicBezTo>
                  <a:cubicBezTo>
                    <a:pt x="46" y="185"/>
                    <a:pt x="24" y="169"/>
                    <a:pt x="20" y="146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30"/>
                    <a:pt x="16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7" name="Freeform 98"/>
            <p:cNvSpPr>
              <a:spLocks/>
            </p:cNvSpPr>
            <p:nvPr/>
          </p:nvSpPr>
          <p:spPr bwMode="auto">
            <a:xfrm>
              <a:off x="7988300" y="3403600"/>
              <a:ext cx="285750" cy="485775"/>
            </a:xfrm>
            <a:custGeom>
              <a:avLst/>
              <a:gdLst>
                <a:gd name="T0" fmla="*/ 273018250 w 108"/>
                <a:gd name="T1" fmla="*/ 27879261 h 184"/>
                <a:gd name="T2" fmla="*/ 616037313 w 108"/>
                <a:gd name="T3" fmla="*/ 271830714 h 184"/>
                <a:gd name="T4" fmla="*/ 728046021 w 108"/>
                <a:gd name="T5" fmla="*/ 913074834 h 184"/>
                <a:gd name="T6" fmla="*/ 483031271 w 108"/>
                <a:gd name="T7" fmla="*/ 1254606340 h 184"/>
                <a:gd name="T8" fmla="*/ 140009563 w 108"/>
                <a:gd name="T9" fmla="*/ 1010654888 h 184"/>
                <a:gd name="T10" fmla="*/ 28000854 w 108"/>
                <a:gd name="T11" fmla="*/ 369410767 h 184"/>
                <a:gd name="T12" fmla="*/ 273018250 w 108"/>
                <a:gd name="T13" fmla="*/ 27879261 h 1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" h="184">
                  <a:moveTo>
                    <a:pt x="39" y="4"/>
                  </a:moveTo>
                  <a:cubicBezTo>
                    <a:pt x="62" y="0"/>
                    <a:pt x="84" y="15"/>
                    <a:pt x="88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4"/>
                    <a:pt x="92" y="176"/>
                    <a:pt x="69" y="180"/>
                  </a:cubicBezTo>
                  <a:cubicBezTo>
                    <a:pt x="46" y="184"/>
                    <a:pt x="24" y="169"/>
                    <a:pt x="20" y="14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0" y="30"/>
                    <a:pt x="15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8" name="Freeform 99"/>
            <p:cNvSpPr>
              <a:spLocks/>
            </p:cNvSpPr>
            <p:nvPr/>
          </p:nvSpPr>
          <p:spPr bwMode="auto">
            <a:xfrm>
              <a:off x="7780338" y="3419475"/>
              <a:ext cx="285750" cy="485775"/>
            </a:xfrm>
            <a:custGeom>
              <a:avLst/>
              <a:gdLst>
                <a:gd name="T0" fmla="*/ 273018250 w 108"/>
                <a:gd name="T1" fmla="*/ 27879261 h 184"/>
                <a:gd name="T2" fmla="*/ 623038188 w 108"/>
                <a:gd name="T3" fmla="*/ 271830714 h 184"/>
                <a:gd name="T4" fmla="*/ 728046021 w 108"/>
                <a:gd name="T5" fmla="*/ 913074834 h 184"/>
                <a:gd name="T6" fmla="*/ 490029500 w 108"/>
                <a:gd name="T7" fmla="*/ 1254606340 h 184"/>
                <a:gd name="T8" fmla="*/ 140009563 w 108"/>
                <a:gd name="T9" fmla="*/ 1010654888 h 184"/>
                <a:gd name="T10" fmla="*/ 28000854 w 108"/>
                <a:gd name="T11" fmla="*/ 369410767 h 184"/>
                <a:gd name="T12" fmla="*/ 273018250 w 108"/>
                <a:gd name="T13" fmla="*/ 27879261 h 1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" h="184">
                  <a:moveTo>
                    <a:pt x="39" y="4"/>
                  </a:moveTo>
                  <a:cubicBezTo>
                    <a:pt x="62" y="0"/>
                    <a:pt x="85" y="15"/>
                    <a:pt x="89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4"/>
                    <a:pt x="93" y="176"/>
                    <a:pt x="70" y="180"/>
                  </a:cubicBezTo>
                  <a:cubicBezTo>
                    <a:pt x="46" y="184"/>
                    <a:pt x="24" y="169"/>
                    <a:pt x="20" y="14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0" y="30"/>
                    <a:pt x="16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9" name="Freeform 100"/>
            <p:cNvSpPr>
              <a:spLocks/>
            </p:cNvSpPr>
            <p:nvPr/>
          </p:nvSpPr>
          <p:spPr bwMode="auto">
            <a:xfrm>
              <a:off x="8377238" y="2976563"/>
              <a:ext cx="893762" cy="582613"/>
            </a:xfrm>
            <a:custGeom>
              <a:avLst/>
              <a:gdLst>
                <a:gd name="T0" fmla="*/ 1814199764 w 339"/>
                <a:gd name="T1" fmla="*/ 34748516 h 221"/>
                <a:gd name="T2" fmla="*/ 2147483646 w 339"/>
                <a:gd name="T3" fmla="*/ 333592077 h 221"/>
                <a:gd name="T4" fmla="*/ 2147483646 w 339"/>
                <a:gd name="T5" fmla="*/ 820081841 h 221"/>
                <a:gd name="T6" fmla="*/ 2022728412 w 339"/>
                <a:gd name="T7" fmla="*/ 1250972925 h 221"/>
                <a:gd name="T8" fmla="*/ 549125791 w 339"/>
                <a:gd name="T9" fmla="*/ 1501169619 h 221"/>
                <a:gd name="T10" fmla="*/ 118166410 w 339"/>
                <a:gd name="T11" fmla="*/ 1202326058 h 221"/>
                <a:gd name="T12" fmla="*/ 34753896 w 339"/>
                <a:gd name="T13" fmla="*/ 715836294 h 221"/>
                <a:gd name="T14" fmla="*/ 340597143 w 339"/>
                <a:gd name="T15" fmla="*/ 284945210 h 221"/>
                <a:gd name="T16" fmla="*/ 1814199764 w 339"/>
                <a:gd name="T17" fmla="*/ 34748516 h 2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39" h="221">
                  <a:moveTo>
                    <a:pt x="261" y="5"/>
                  </a:moveTo>
                  <a:cubicBezTo>
                    <a:pt x="290" y="0"/>
                    <a:pt x="317" y="19"/>
                    <a:pt x="322" y="48"/>
                  </a:cubicBezTo>
                  <a:cubicBezTo>
                    <a:pt x="334" y="118"/>
                    <a:pt x="334" y="118"/>
                    <a:pt x="334" y="118"/>
                  </a:cubicBezTo>
                  <a:cubicBezTo>
                    <a:pt x="339" y="147"/>
                    <a:pt x="320" y="175"/>
                    <a:pt x="291" y="180"/>
                  </a:cubicBezTo>
                  <a:cubicBezTo>
                    <a:pt x="79" y="216"/>
                    <a:pt x="79" y="216"/>
                    <a:pt x="79" y="216"/>
                  </a:cubicBezTo>
                  <a:cubicBezTo>
                    <a:pt x="50" y="221"/>
                    <a:pt x="22" y="202"/>
                    <a:pt x="17" y="17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0" y="74"/>
                    <a:pt x="20" y="46"/>
                    <a:pt x="49" y="41"/>
                  </a:cubicBezTo>
                  <a:lnTo>
                    <a:pt x="261" y="5"/>
                  </a:ln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0" name="Freeform 101"/>
            <p:cNvSpPr>
              <a:spLocks/>
            </p:cNvSpPr>
            <p:nvPr/>
          </p:nvSpPr>
          <p:spPr bwMode="auto">
            <a:xfrm>
              <a:off x="7140575" y="3362325"/>
              <a:ext cx="452437" cy="350838"/>
            </a:xfrm>
            <a:custGeom>
              <a:avLst/>
              <a:gdLst>
                <a:gd name="T0" fmla="*/ 1086322281 w 172"/>
                <a:gd name="T1" fmla="*/ 160042799 h 133"/>
                <a:gd name="T2" fmla="*/ 387478095 w 172"/>
                <a:gd name="T3" fmla="*/ 264418423 h 133"/>
                <a:gd name="T4" fmla="*/ 332122954 w 172"/>
                <a:gd name="T5" fmla="*/ 229627428 h 133"/>
                <a:gd name="T6" fmla="*/ 304448014 w 172"/>
                <a:gd name="T7" fmla="*/ 41749722 h 133"/>
                <a:gd name="T8" fmla="*/ 283688521 w 172"/>
                <a:gd name="T9" fmla="*/ 0 h 133"/>
                <a:gd name="T10" fmla="*/ 235254088 w 172"/>
                <a:gd name="T11" fmla="*/ 20876180 h 133"/>
                <a:gd name="T12" fmla="*/ 6918077 w 172"/>
                <a:gd name="T13" fmla="*/ 334003052 h 133"/>
                <a:gd name="T14" fmla="*/ 6918077 w 172"/>
                <a:gd name="T15" fmla="*/ 417505134 h 133"/>
                <a:gd name="T16" fmla="*/ 34595648 w 172"/>
                <a:gd name="T17" fmla="*/ 612338928 h 133"/>
                <a:gd name="T18" fmla="*/ 62273218 w 172"/>
                <a:gd name="T19" fmla="*/ 688882283 h 133"/>
                <a:gd name="T20" fmla="*/ 373639309 w 172"/>
                <a:gd name="T21" fmla="*/ 918509711 h 133"/>
                <a:gd name="T22" fmla="*/ 428994450 w 172"/>
                <a:gd name="T23" fmla="*/ 925468438 h 133"/>
                <a:gd name="T24" fmla="*/ 435912528 w 172"/>
                <a:gd name="T25" fmla="*/ 883718716 h 133"/>
                <a:gd name="T26" fmla="*/ 408234957 w 172"/>
                <a:gd name="T27" fmla="*/ 730632005 h 133"/>
                <a:gd name="T28" fmla="*/ 449751313 w 172"/>
                <a:gd name="T29" fmla="*/ 674964830 h 133"/>
                <a:gd name="T30" fmla="*/ 1148595499 w 172"/>
                <a:gd name="T31" fmla="*/ 570589206 h 133"/>
                <a:gd name="T32" fmla="*/ 1190111854 w 172"/>
                <a:gd name="T33" fmla="*/ 584506660 h 133"/>
                <a:gd name="T34" fmla="*/ 1120920559 w 172"/>
                <a:gd name="T35" fmla="*/ 132210531 h 133"/>
                <a:gd name="T36" fmla="*/ 1086322281 w 172"/>
                <a:gd name="T37" fmla="*/ 160042799 h 13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72" h="133">
                  <a:moveTo>
                    <a:pt x="157" y="23"/>
                  </a:moveTo>
                  <a:cubicBezTo>
                    <a:pt x="56" y="38"/>
                    <a:pt x="56" y="38"/>
                    <a:pt x="56" y="38"/>
                  </a:cubicBezTo>
                  <a:cubicBezTo>
                    <a:pt x="52" y="39"/>
                    <a:pt x="49" y="37"/>
                    <a:pt x="48" y="33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2"/>
                    <a:pt x="42" y="0"/>
                    <a:pt x="41" y="0"/>
                  </a:cubicBezTo>
                  <a:cubicBezTo>
                    <a:pt x="40" y="0"/>
                    <a:pt x="37" y="2"/>
                    <a:pt x="34" y="3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51"/>
                    <a:pt x="0" y="57"/>
                    <a:pt x="1" y="60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5" y="91"/>
                    <a:pt x="7" y="96"/>
                    <a:pt x="9" y="99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7" y="133"/>
                    <a:pt x="61" y="133"/>
                    <a:pt x="62" y="133"/>
                  </a:cubicBezTo>
                  <a:cubicBezTo>
                    <a:pt x="63" y="133"/>
                    <a:pt x="63" y="130"/>
                    <a:pt x="63" y="127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1"/>
                    <a:pt x="61" y="98"/>
                    <a:pt x="65" y="97"/>
                  </a:cubicBezTo>
                  <a:cubicBezTo>
                    <a:pt x="166" y="82"/>
                    <a:pt x="166" y="82"/>
                    <a:pt x="166" y="82"/>
                  </a:cubicBezTo>
                  <a:cubicBezTo>
                    <a:pt x="169" y="81"/>
                    <a:pt x="171" y="82"/>
                    <a:pt x="172" y="84"/>
                  </a:cubicBezTo>
                  <a:cubicBezTo>
                    <a:pt x="162" y="19"/>
                    <a:pt x="162" y="19"/>
                    <a:pt x="162" y="19"/>
                  </a:cubicBezTo>
                  <a:cubicBezTo>
                    <a:pt x="161" y="21"/>
                    <a:pt x="160" y="22"/>
                    <a:pt x="157" y="23"/>
                  </a:cubicBezTo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1" name="Freeform 102"/>
            <p:cNvSpPr>
              <a:spLocks/>
            </p:cNvSpPr>
            <p:nvPr/>
          </p:nvSpPr>
          <p:spPr bwMode="auto">
            <a:xfrm>
              <a:off x="7543800" y="3203575"/>
              <a:ext cx="793750" cy="465138"/>
            </a:xfrm>
            <a:custGeom>
              <a:avLst/>
              <a:gdLst>
                <a:gd name="T0" fmla="*/ 0 w 301"/>
                <a:gd name="T1" fmla="*/ 342243783 h 176"/>
                <a:gd name="T2" fmla="*/ 27815532 w 301"/>
                <a:gd name="T3" fmla="*/ 530825528 h 176"/>
                <a:gd name="T4" fmla="*/ 27815532 w 301"/>
                <a:gd name="T5" fmla="*/ 558762879 h 176"/>
                <a:gd name="T6" fmla="*/ 97356998 w 301"/>
                <a:gd name="T7" fmla="*/ 1012758710 h 176"/>
                <a:gd name="T8" fmla="*/ 104310880 w 301"/>
                <a:gd name="T9" fmla="*/ 1033713706 h 176"/>
                <a:gd name="T10" fmla="*/ 132126412 w 301"/>
                <a:gd name="T11" fmla="*/ 1187373101 h 176"/>
                <a:gd name="T12" fmla="*/ 180803592 w 301"/>
                <a:gd name="T13" fmla="*/ 1222295451 h 176"/>
                <a:gd name="T14" fmla="*/ 1724591964 w 301"/>
                <a:gd name="T15" fmla="*/ 984821359 h 176"/>
                <a:gd name="T16" fmla="*/ 2023614203 w 301"/>
                <a:gd name="T17" fmla="*/ 460980829 h 176"/>
                <a:gd name="T18" fmla="*/ 1585511669 w 301"/>
                <a:gd name="T19" fmla="*/ 55877345 h 176"/>
                <a:gd name="T20" fmla="*/ 41723297 w 301"/>
                <a:gd name="T21" fmla="*/ 293351437 h 176"/>
                <a:gd name="T22" fmla="*/ 0 w 301"/>
                <a:gd name="T23" fmla="*/ 342243783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01" h="176">
                  <a:moveTo>
                    <a:pt x="0" y="49"/>
                  </a:moveTo>
                  <a:cubicBezTo>
                    <a:pt x="4" y="76"/>
                    <a:pt x="4" y="76"/>
                    <a:pt x="4" y="76"/>
                  </a:cubicBezTo>
                  <a:cubicBezTo>
                    <a:pt x="5" y="78"/>
                    <a:pt x="4" y="79"/>
                    <a:pt x="4" y="80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5" y="146"/>
                    <a:pt x="15" y="147"/>
                    <a:pt x="15" y="148"/>
                  </a:cubicBezTo>
                  <a:cubicBezTo>
                    <a:pt x="19" y="170"/>
                    <a:pt x="19" y="170"/>
                    <a:pt x="19" y="170"/>
                  </a:cubicBezTo>
                  <a:cubicBezTo>
                    <a:pt x="19" y="173"/>
                    <a:pt x="23" y="176"/>
                    <a:pt x="26" y="175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52" y="141"/>
                    <a:pt x="301" y="133"/>
                    <a:pt x="291" y="66"/>
                  </a:cubicBezTo>
                  <a:cubicBezTo>
                    <a:pt x="281" y="0"/>
                    <a:pt x="231" y="7"/>
                    <a:pt x="228" y="8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2" y="42"/>
                    <a:pt x="0" y="46"/>
                    <a:pt x="0" y="49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2" name="Freeform 103"/>
            <p:cNvSpPr>
              <a:spLocks/>
            </p:cNvSpPr>
            <p:nvPr/>
          </p:nvSpPr>
          <p:spPr bwMode="auto">
            <a:xfrm>
              <a:off x="6219825" y="3135313"/>
              <a:ext cx="1028700" cy="993775"/>
            </a:xfrm>
            <a:custGeom>
              <a:avLst/>
              <a:gdLst>
                <a:gd name="T0" fmla="*/ 1412357622 w 390"/>
                <a:gd name="T1" fmla="*/ 0 h 377"/>
                <a:gd name="T2" fmla="*/ 1210589986 w 390"/>
                <a:gd name="T3" fmla="*/ 13897034 h 377"/>
                <a:gd name="T4" fmla="*/ 111318528 w 390"/>
                <a:gd name="T5" fmla="*/ 1507833456 h 377"/>
                <a:gd name="T6" fmla="*/ 1405399389 w 390"/>
                <a:gd name="T7" fmla="*/ 2147483646 h 377"/>
                <a:gd name="T8" fmla="*/ 1607164387 w 390"/>
                <a:gd name="T9" fmla="*/ 2147483646 h 377"/>
                <a:gd name="T10" fmla="*/ 2147483646 w 390"/>
                <a:gd name="T11" fmla="*/ 1445296803 h 377"/>
                <a:gd name="T12" fmla="*/ 2147483646 w 390"/>
                <a:gd name="T13" fmla="*/ 1285478277 h 377"/>
                <a:gd name="T14" fmla="*/ 2147483646 w 390"/>
                <a:gd name="T15" fmla="*/ 1209044590 h 377"/>
                <a:gd name="T16" fmla="*/ 2147483646 w 390"/>
                <a:gd name="T17" fmla="*/ 1014486115 h 377"/>
                <a:gd name="T18" fmla="*/ 2147483646 w 390"/>
                <a:gd name="T19" fmla="*/ 931103911 h 377"/>
                <a:gd name="T20" fmla="*/ 2147483646 w 390"/>
                <a:gd name="T21" fmla="*/ 729596919 h 377"/>
                <a:gd name="T22" fmla="*/ 1412357622 w 390"/>
                <a:gd name="T23" fmla="*/ 0 h 37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90" h="377">
                  <a:moveTo>
                    <a:pt x="203" y="0"/>
                  </a:moveTo>
                  <a:cubicBezTo>
                    <a:pt x="193" y="0"/>
                    <a:pt x="184" y="1"/>
                    <a:pt x="174" y="2"/>
                  </a:cubicBezTo>
                  <a:cubicBezTo>
                    <a:pt x="71" y="18"/>
                    <a:pt x="0" y="114"/>
                    <a:pt x="16" y="217"/>
                  </a:cubicBezTo>
                  <a:cubicBezTo>
                    <a:pt x="31" y="310"/>
                    <a:pt x="111" y="377"/>
                    <a:pt x="202" y="377"/>
                  </a:cubicBezTo>
                  <a:cubicBezTo>
                    <a:pt x="212" y="377"/>
                    <a:pt x="221" y="376"/>
                    <a:pt x="231" y="375"/>
                  </a:cubicBezTo>
                  <a:cubicBezTo>
                    <a:pt x="317" y="361"/>
                    <a:pt x="381" y="291"/>
                    <a:pt x="390" y="208"/>
                  </a:cubicBezTo>
                  <a:cubicBezTo>
                    <a:pt x="358" y="185"/>
                    <a:pt x="358" y="185"/>
                    <a:pt x="358" y="185"/>
                  </a:cubicBezTo>
                  <a:cubicBezTo>
                    <a:pt x="356" y="182"/>
                    <a:pt x="354" y="177"/>
                    <a:pt x="354" y="174"/>
                  </a:cubicBezTo>
                  <a:cubicBezTo>
                    <a:pt x="350" y="146"/>
                    <a:pt x="350" y="146"/>
                    <a:pt x="350" y="146"/>
                  </a:cubicBezTo>
                  <a:cubicBezTo>
                    <a:pt x="349" y="143"/>
                    <a:pt x="350" y="137"/>
                    <a:pt x="350" y="134"/>
                  </a:cubicBezTo>
                  <a:cubicBezTo>
                    <a:pt x="372" y="105"/>
                    <a:pt x="372" y="105"/>
                    <a:pt x="372" y="105"/>
                  </a:cubicBezTo>
                  <a:cubicBezTo>
                    <a:pt x="340" y="42"/>
                    <a:pt x="275" y="0"/>
                    <a:pt x="203" y="0"/>
                  </a:cubicBezTo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3" name="Freeform 104"/>
            <p:cNvSpPr>
              <a:spLocks/>
            </p:cNvSpPr>
            <p:nvPr/>
          </p:nvSpPr>
          <p:spPr bwMode="auto">
            <a:xfrm>
              <a:off x="7140575" y="3411538"/>
              <a:ext cx="112712" cy="271463"/>
            </a:xfrm>
            <a:custGeom>
              <a:avLst/>
              <a:gdLst>
                <a:gd name="T0" fmla="*/ 158027466 w 43"/>
                <a:gd name="T1" fmla="*/ 0 h 103"/>
                <a:gd name="T2" fmla="*/ 6870190 w 43"/>
                <a:gd name="T3" fmla="*/ 201438724 h 103"/>
                <a:gd name="T4" fmla="*/ 6870190 w 43"/>
                <a:gd name="T5" fmla="*/ 284793678 h 103"/>
                <a:gd name="T6" fmla="*/ 34353569 w 43"/>
                <a:gd name="T7" fmla="*/ 479287693 h 103"/>
                <a:gd name="T8" fmla="*/ 61836949 w 43"/>
                <a:gd name="T9" fmla="*/ 555695303 h 103"/>
                <a:gd name="T10" fmla="*/ 281701364 w 43"/>
                <a:gd name="T11" fmla="*/ 715457868 h 103"/>
                <a:gd name="T12" fmla="*/ 274828553 w 43"/>
                <a:gd name="T13" fmla="*/ 382040686 h 103"/>
                <a:gd name="T14" fmla="*/ 158027466 w 43"/>
                <a:gd name="T15" fmla="*/ 0 h 10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3" h="103">
                  <a:moveTo>
                    <a:pt x="23" y="0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1" y="32"/>
                    <a:pt x="0" y="38"/>
                    <a:pt x="1" y="41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2"/>
                    <a:pt x="7" y="77"/>
                    <a:pt x="9" y="80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3" y="88"/>
                    <a:pt x="42" y="71"/>
                    <a:pt x="40" y="55"/>
                  </a:cubicBezTo>
                  <a:cubicBezTo>
                    <a:pt x="37" y="35"/>
                    <a:pt x="31" y="17"/>
                    <a:pt x="23" y="0"/>
                  </a:cubicBezTo>
                </a:path>
              </a:pathLst>
            </a:custGeom>
            <a:solidFill>
              <a:srgbClr val="D88B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4" name="Freeform 105"/>
            <p:cNvSpPr>
              <a:spLocks noEditPoints="1"/>
            </p:cNvSpPr>
            <p:nvPr/>
          </p:nvSpPr>
          <p:spPr bwMode="auto">
            <a:xfrm>
              <a:off x="6116638" y="2995613"/>
              <a:ext cx="1273175" cy="1273175"/>
            </a:xfrm>
            <a:custGeom>
              <a:avLst/>
              <a:gdLst>
                <a:gd name="T0" fmla="*/ 2147483646 w 483"/>
                <a:gd name="T1" fmla="*/ 1438308170 h 483"/>
                <a:gd name="T2" fmla="*/ 1917746862 w 483"/>
                <a:gd name="T3" fmla="*/ 2147483646 h 483"/>
                <a:gd name="T4" fmla="*/ 132017440 w 483"/>
                <a:gd name="T5" fmla="*/ 1917746862 h 483"/>
                <a:gd name="T6" fmla="*/ 1438308170 w 483"/>
                <a:gd name="T7" fmla="*/ 132017440 h 483"/>
                <a:gd name="T8" fmla="*/ 2147483646 w 483"/>
                <a:gd name="T9" fmla="*/ 1438308170 h 483"/>
                <a:gd name="T10" fmla="*/ 632301408 w 483"/>
                <a:gd name="T11" fmla="*/ 1834365762 h 483"/>
                <a:gd name="T12" fmla="*/ 1834365762 w 483"/>
                <a:gd name="T13" fmla="*/ 2147483646 h 483"/>
                <a:gd name="T14" fmla="*/ 2147483646 w 483"/>
                <a:gd name="T15" fmla="*/ 1514740845 h 483"/>
                <a:gd name="T16" fmla="*/ 1521689270 w 483"/>
                <a:gd name="T17" fmla="*/ 632301408 h 483"/>
                <a:gd name="T18" fmla="*/ 632301408 w 483"/>
                <a:gd name="T19" fmla="*/ 1834365762 h 4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3" h="483">
                  <a:moveTo>
                    <a:pt x="464" y="207"/>
                  </a:moveTo>
                  <a:cubicBezTo>
                    <a:pt x="483" y="330"/>
                    <a:pt x="398" y="445"/>
                    <a:pt x="276" y="464"/>
                  </a:cubicBezTo>
                  <a:cubicBezTo>
                    <a:pt x="153" y="483"/>
                    <a:pt x="38" y="398"/>
                    <a:pt x="19" y="276"/>
                  </a:cubicBezTo>
                  <a:cubicBezTo>
                    <a:pt x="0" y="153"/>
                    <a:pt x="85" y="38"/>
                    <a:pt x="207" y="19"/>
                  </a:cubicBezTo>
                  <a:cubicBezTo>
                    <a:pt x="330" y="0"/>
                    <a:pt x="445" y="85"/>
                    <a:pt x="464" y="207"/>
                  </a:cubicBezTo>
                  <a:close/>
                  <a:moveTo>
                    <a:pt x="91" y="264"/>
                  </a:moveTo>
                  <a:cubicBezTo>
                    <a:pt x="104" y="347"/>
                    <a:pt x="182" y="404"/>
                    <a:pt x="264" y="391"/>
                  </a:cubicBezTo>
                  <a:cubicBezTo>
                    <a:pt x="347" y="379"/>
                    <a:pt x="404" y="301"/>
                    <a:pt x="392" y="218"/>
                  </a:cubicBezTo>
                  <a:cubicBezTo>
                    <a:pt x="379" y="136"/>
                    <a:pt x="301" y="79"/>
                    <a:pt x="219" y="91"/>
                  </a:cubicBezTo>
                  <a:cubicBezTo>
                    <a:pt x="136" y="104"/>
                    <a:pt x="79" y="182"/>
                    <a:pt x="91" y="264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5" name="Freeform 106"/>
            <p:cNvSpPr>
              <a:spLocks/>
            </p:cNvSpPr>
            <p:nvPr/>
          </p:nvSpPr>
          <p:spPr bwMode="auto">
            <a:xfrm>
              <a:off x="6496050" y="3738563"/>
              <a:ext cx="466725" cy="287338"/>
            </a:xfrm>
            <a:custGeom>
              <a:avLst/>
              <a:gdLst>
                <a:gd name="T0" fmla="*/ 1216783717 w 177"/>
                <a:gd name="T1" fmla="*/ 271017729 h 109"/>
                <a:gd name="T2" fmla="*/ 1140301465 w 177"/>
                <a:gd name="T3" fmla="*/ 430848832 h 109"/>
                <a:gd name="T4" fmla="*/ 48671243 w 177"/>
                <a:gd name="T5" fmla="*/ 257120060 h 109"/>
                <a:gd name="T6" fmla="*/ 97342486 w 177"/>
                <a:gd name="T7" fmla="*/ 41695644 h 109"/>
                <a:gd name="T8" fmla="*/ 305934282 w 177"/>
                <a:gd name="T9" fmla="*/ 90340122 h 109"/>
                <a:gd name="T10" fmla="*/ 987334324 w 177"/>
                <a:gd name="T11" fmla="*/ 159831103 h 109"/>
                <a:gd name="T12" fmla="*/ 1202879531 w 177"/>
                <a:gd name="T13" fmla="*/ 215424416 h 109"/>
                <a:gd name="T14" fmla="*/ 1216783717 w 177"/>
                <a:gd name="T15" fmla="*/ 271017729 h 10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7" h="109">
                  <a:moveTo>
                    <a:pt x="175" y="39"/>
                  </a:moveTo>
                  <a:cubicBezTo>
                    <a:pt x="177" y="48"/>
                    <a:pt x="173" y="57"/>
                    <a:pt x="164" y="62"/>
                  </a:cubicBezTo>
                  <a:cubicBezTo>
                    <a:pt x="83" y="109"/>
                    <a:pt x="26" y="66"/>
                    <a:pt x="7" y="37"/>
                  </a:cubicBezTo>
                  <a:cubicBezTo>
                    <a:pt x="0" y="27"/>
                    <a:pt x="3" y="13"/>
                    <a:pt x="14" y="6"/>
                  </a:cubicBezTo>
                  <a:cubicBezTo>
                    <a:pt x="24" y="0"/>
                    <a:pt x="38" y="3"/>
                    <a:pt x="44" y="13"/>
                  </a:cubicBezTo>
                  <a:cubicBezTo>
                    <a:pt x="48" y="18"/>
                    <a:pt x="79" y="60"/>
                    <a:pt x="142" y="23"/>
                  </a:cubicBezTo>
                  <a:cubicBezTo>
                    <a:pt x="153" y="17"/>
                    <a:pt x="166" y="21"/>
                    <a:pt x="173" y="31"/>
                  </a:cubicBezTo>
                  <a:cubicBezTo>
                    <a:pt x="174" y="34"/>
                    <a:pt x="175" y="37"/>
                    <a:pt x="175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6" name="Freeform 107"/>
            <p:cNvSpPr>
              <a:spLocks/>
            </p:cNvSpPr>
            <p:nvPr/>
          </p:nvSpPr>
          <p:spPr bwMode="auto">
            <a:xfrm>
              <a:off x="7461250" y="3303588"/>
              <a:ext cx="534987" cy="314325"/>
            </a:xfrm>
            <a:custGeom>
              <a:avLst/>
              <a:gdLst>
                <a:gd name="T0" fmla="*/ 1375180130 w 203"/>
                <a:gd name="T1" fmla="*/ 300008685 h 119"/>
                <a:gd name="T2" fmla="*/ 1111257603 w 203"/>
                <a:gd name="T3" fmla="*/ 676760215 h 119"/>
                <a:gd name="T4" fmla="*/ 402829399 w 203"/>
                <a:gd name="T5" fmla="*/ 802344938 h 119"/>
                <a:gd name="T6" fmla="*/ 27782428 w 203"/>
                <a:gd name="T7" fmla="*/ 530245144 h 119"/>
                <a:gd name="T8" fmla="*/ 291704956 w 203"/>
                <a:gd name="T9" fmla="*/ 153493614 h 119"/>
                <a:gd name="T10" fmla="*/ 1000130525 w 203"/>
                <a:gd name="T11" fmla="*/ 34884792 h 119"/>
                <a:gd name="T12" fmla="*/ 1375180130 w 203"/>
                <a:gd name="T13" fmla="*/ 300008685 h 1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3" h="119">
                  <a:moveTo>
                    <a:pt x="198" y="43"/>
                  </a:moveTo>
                  <a:cubicBezTo>
                    <a:pt x="203" y="69"/>
                    <a:pt x="186" y="93"/>
                    <a:pt x="160" y="97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33" y="119"/>
                    <a:pt x="8" y="102"/>
                    <a:pt x="4" y="76"/>
                  </a:cubicBezTo>
                  <a:cubicBezTo>
                    <a:pt x="0" y="51"/>
                    <a:pt x="17" y="26"/>
                    <a:pt x="42" y="22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70" y="0"/>
                    <a:pt x="194" y="17"/>
                    <a:pt x="198" y="43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7" name="Freeform 108"/>
            <p:cNvSpPr>
              <a:spLocks/>
            </p:cNvSpPr>
            <p:nvPr/>
          </p:nvSpPr>
          <p:spPr bwMode="auto">
            <a:xfrm>
              <a:off x="7747000" y="2963863"/>
              <a:ext cx="935037" cy="762000"/>
            </a:xfrm>
            <a:custGeom>
              <a:avLst/>
              <a:gdLst>
                <a:gd name="T0" fmla="*/ 1831489896 w 355"/>
                <a:gd name="T1" fmla="*/ 76471578 h 289"/>
                <a:gd name="T2" fmla="*/ 2147483646 w 355"/>
                <a:gd name="T3" fmla="*/ 896815993 h 289"/>
                <a:gd name="T4" fmla="*/ 2147483646 w 355"/>
                <a:gd name="T5" fmla="*/ 1348703087 h 289"/>
                <a:gd name="T6" fmla="*/ 1616428752 w 355"/>
                <a:gd name="T7" fmla="*/ 1731066249 h 289"/>
                <a:gd name="T8" fmla="*/ 159562089 w 355"/>
                <a:gd name="T9" fmla="*/ 1807537827 h 289"/>
                <a:gd name="T10" fmla="*/ 34688556 w 355"/>
                <a:gd name="T11" fmla="*/ 1126236000 h 289"/>
                <a:gd name="T12" fmla="*/ 388498655 w 355"/>
                <a:gd name="T13" fmla="*/ 298938664 h 289"/>
                <a:gd name="T14" fmla="*/ 1831489896 w 355"/>
                <a:gd name="T15" fmla="*/ 76471578 h 28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5" h="289">
                  <a:moveTo>
                    <a:pt x="264" y="11"/>
                  </a:moveTo>
                  <a:cubicBezTo>
                    <a:pt x="336" y="0"/>
                    <a:pt x="335" y="129"/>
                    <a:pt x="335" y="129"/>
                  </a:cubicBezTo>
                  <a:cubicBezTo>
                    <a:pt x="340" y="158"/>
                    <a:pt x="355" y="189"/>
                    <a:pt x="325" y="194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04" y="254"/>
                    <a:pt x="28" y="289"/>
                    <a:pt x="23" y="260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0" y="133"/>
                    <a:pt x="5" y="50"/>
                    <a:pt x="56" y="43"/>
                  </a:cubicBezTo>
                  <a:cubicBezTo>
                    <a:pt x="147" y="29"/>
                    <a:pt x="192" y="23"/>
                    <a:pt x="264" y="11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8" name="Freeform 109"/>
            <p:cNvSpPr>
              <a:spLocks/>
            </p:cNvSpPr>
            <p:nvPr/>
          </p:nvSpPr>
          <p:spPr bwMode="auto">
            <a:xfrm>
              <a:off x="8797925" y="2755900"/>
              <a:ext cx="1327150" cy="822325"/>
            </a:xfrm>
            <a:custGeom>
              <a:avLst/>
              <a:gdLst>
                <a:gd name="T0" fmla="*/ 1938000950 w 836"/>
                <a:gd name="T1" fmla="*/ 0 h 518"/>
                <a:gd name="T2" fmla="*/ 2106850625 w 836"/>
                <a:gd name="T3" fmla="*/ 967740000 h 518"/>
                <a:gd name="T4" fmla="*/ 168851263 w 836"/>
                <a:gd name="T5" fmla="*/ 1305440938 h 518"/>
                <a:gd name="T6" fmla="*/ 0 w 836"/>
                <a:gd name="T7" fmla="*/ 337700938 h 518"/>
                <a:gd name="T8" fmla="*/ 1938000950 w 836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36" h="518">
                  <a:moveTo>
                    <a:pt x="769" y="0"/>
                  </a:moveTo>
                  <a:lnTo>
                    <a:pt x="836" y="384"/>
                  </a:lnTo>
                  <a:lnTo>
                    <a:pt x="67" y="518"/>
                  </a:lnTo>
                  <a:lnTo>
                    <a:pt x="0" y="13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9" name="Freeform 110"/>
            <p:cNvSpPr>
              <a:spLocks/>
            </p:cNvSpPr>
            <p:nvPr/>
          </p:nvSpPr>
          <p:spPr bwMode="auto">
            <a:xfrm>
              <a:off x="8948738" y="2541588"/>
              <a:ext cx="1782762" cy="1104900"/>
            </a:xfrm>
            <a:custGeom>
              <a:avLst/>
              <a:gdLst>
                <a:gd name="T0" fmla="*/ 2147483646 w 1123"/>
                <a:gd name="T1" fmla="*/ 0 h 696"/>
                <a:gd name="T2" fmla="*/ 2147483646 w 1123"/>
                <a:gd name="T3" fmla="*/ 1297881263 h 696"/>
                <a:gd name="T4" fmla="*/ 226813999 w 1123"/>
                <a:gd name="T5" fmla="*/ 1754028750 h 696"/>
                <a:gd name="T6" fmla="*/ 0 w 1123"/>
                <a:gd name="T7" fmla="*/ 456149075 h 696"/>
                <a:gd name="T8" fmla="*/ 2147483646 w 1123"/>
                <a:gd name="T9" fmla="*/ 0 h 6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23" h="696">
                  <a:moveTo>
                    <a:pt x="1033" y="0"/>
                  </a:moveTo>
                  <a:lnTo>
                    <a:pt x="1123" y="515"/>
                  </a:lnTo>
                  <a:lnTo>
                    <a:pt x="90" y="696"/>
                  </a:lnTo>
                  <a:lnTo>
                    <a:pt x="0" y="181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0" name="Freeform 114"/>
            <p:cNvSpPr>
              <a:spLocks/>
            </p:cNvSpPr>
            <p:nvPr/>
          </p:nvSpPr>
          <p:spPr bwMode="auto">
            <a:xfrm>
              <a:off x="8299450" y="4835525"/>
              <a:ext cx="93662" cy="169863"/>
            </a:xfrm>
            <a:custGeom>
              <a:avLst/>
              <a:gdLst>
                <a:gd name="T0" fmla="*/ 126007140 w 59"/>
                <a:gd name="T1" fmla="*/ 0 h 107"/>
                <a:gd name="T2" fmla="*/ 0 w 59"/>
                <a:gd name="T3" fmla="*/ 257056694 h 107"/>
                <a:gd name="T4" fmla="*/ 25201428 w 59"/>
                <a:gd name="T5" fmla="*/ 269658306 h 107"/>
                <a:gd name="T6" fmla="*/ 148687631 w 59"/>
                <a:gd name="T7" fmla="*/ 12601612 h 107"/>
                <a:gd name="T8" fmla="*/ 126007140 w 59"/>
                <a:gd name="T9" fmla="*/ 0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107">
                  <a:moveTo>
                    <a:pt x="50" y="0"/>
                  </a:moveTo>
                  <a:lnTo>
                    <a:pt x="0" y="102"/>
                  </a:lnTo>
                  <a:lnTo>
                    <a:pt x="10" y="107"/>
                  </a:lnTo>
                  <a:lnTo>
                    <a:pt x="59" y="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33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1" name="Freeform 115"/>
            <p:cNvSpPr>
              <a:spLocks/>
            </p:cNvSpPr>
            <p:nvPr/>
          </p:nvSpPr>
          <p:spPr bwMode="auto">
            <a:xfrm>
              <a:off x="8299450" y="4835525"/>
              <a:ext cx="93662" cy="169863"/>
            </a:xfrm>
            <a:custGeom>
              <a:avLst/>
              <a:gdLst>
                <a:gd name="T0" fmla="*/ 126007140 w 59"/>
                <a:gd name="T1" fmla="*/ 0 h 107"/>
                <a:gd name="T2" fmla="*/ 0 w 59"/>
                <a:gd name="T3" fmla="*/ 257056694 h 107"/>
                <a:gd name="T4" fmla="*/ 25201428 w 59"/>
                <a:gd name="T5" fmla="*/ 269658306 h 107"/>
                <a:gd name="T6" fmla="*/ 148687631 w 59"/>
                <a:gd name="T7" fmla="*/ 12601612 h 107"/>
                <a:gd name="T8" fmla="*/ 126007140 w 59"/>
                <a:gd name="T9" fmla="*/ 0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107">
                  <a:moveTo>
                    <a:pt x="50" y="0"/>
                  </a:moveTo>
                  <a:lnTo>
                    <a:pt x="0" y="102"/>
                  </a:lnTo>
                  <a:lnTo>
                    <a:pt x="10" y="107"/>
                  </a:lnTo>
                  <a:lnTo>
                    <a:pt x="59" y="5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2" name="Freeform 116"/>
            <p:cNvSpPr>
              <a:spLocks/>
            </p:cNvSpPr>
            <p:nvPr/>
          </p:nvSpPr>
          <p:spPr bwMode="auto">
            <a:xfrm>
              <a:off x="8434388" y="4687888"/>
              <a:ext cx="28575" cy="26988"/>
            </a:xfrm>
            <a:custGeom>
              <a:avLst/>
              <a:gdLst>
                <a:gd name="T0" fmla="*/ 40488177 w 11"/>
                <a:gd name="T1" fmla="*/ 0 h 10"/>
                <a:gd name="T2" fmla="*/ 6748895 w 11"/>
                <a:gd name="T3" fmla="*/ 21849485 h 10"/>
                <a:gd name="T4" fmla="*/ 20244089 w 11"/>
                <a:gd name="T5" fmla="*/ 72835214 h 10"/>
                <a:gd name="T6" fmla="*/ 40488177 w 11"/>
                <a:gd name="T7" fmla="*/ 72835214 h 10"/>
                <a:gd name="T8" fmla="*/ 67481161 w 11"/>
                <a:gd name="T9" fmla="*/ 58267092 h 10"/>
                <a:gd name="T10" fmla="*/ 53985968 w 11"/>
                <a:gd name="T11" fmla="*/ 7284061 h 10"/>
                <a:gd name="T12" fmla="*/ 40488177 w 11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10"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8" y="10"/>
                    <a:pt x="9" y="9"/>
                    <a:pt x="10" y="8"/>
                  </a:cubicBezTo>
                  <a:cubicBezTo>
                    <a:pt x="11" y="5"/>
                    <a:pt x="10" y="2"/>
                    <a:pt x="8" y="1"/>
                  </a:cubicBezTo>
                  <a:cubicBezTo>
                    <a:pt x="7" y="1"/>
                    <a:pt x="6" y="0"/>
                    <a:pt x="6" y="0"/>
                  </a:cubicBezTo>
                </a:path>
              </a:pathLst>
            </a:custGeom>
            <a:solidFill>
              <a:srgbClr val="33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9" name="组合 131"/>
          <p:cNvGrpSpPr>
            <a:grpSpLocks/>
          </p:cNvGrpSpPr>
          <p:nvPr/>
        </p:nvGrpSpPr>
        <p:grpSpPr bwMode="auto">
          <a:xfrm>
            <a:off x="7767638" y="5200650"/>
            <a:ext cx="2408237" cy="2193925"/>
            <a:chOff x="8539253" y="5376404"/>
            <a:chExt cx="2408237" cy="2193925"/>
          </a:xfrm>
        </p:grpSpPr>
        <p:sp>
          <p:nvSpPr>
            <p:cNvPr id="3098" name="Freeform 15"/>
            <p:cNvSpPr>
              <a:spLocks/>
            </p:cNvSpPr>
            <p:nvPr/>
          </p:nvSpPr>
          <p:spPr bwMode="auto">
            <a:xfrm>
              <a:off x="8718641" y="5555792"/>
              <a:ext cx="2046287" cy="1835150"/>
            </a:xfrm>
            <a:custGeom>
              <a:avLst/>
              <a:gdLst>
                <a:gd name="T0" fmla="*/ 2147483646 w 1289"/>
                <a:gd name="T1" fmla="*/ 0 h 1156"/>
                <a:gd name="T2" fmla="*/ 2147483646 w 1289"/>
                <a:gd name="T3" fmla="*/ 1784270625 h 1156"/>
                <a:gd name="T4" fmla="*/ 839211032 w 1289"/>
                <a:gd name="T5" fmla="*/ 2147483646 h 1156"/>
                <a:gd name="T6" fmla="*/ 0 w 1289"/>
                <a:gd name="T7" fmla="*/ 1131550950 h 1156"/>
                <a:gd name="T8" fmla="*/ 2147483646 w 1289"/>
                <a:gd name="T9" fmla="*/ 0 h 1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9" h="1156">
                  <a:moveTo>
                    <a:pt x="959" y="0"/>
                  </a:moveTo>
                  <a:lnTo>
                    <a:pt x="1289" y="708"/>
                  </a:lnTo>
                  <a:lnTo>
                    <a:pt x="333" y="1156"/>
                  </a:lnTo>
                  <a:lnTo>
                    <a:pt x="0" y="449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9" name="Freeform 16"/>
            <p:cNvSpPr>
              <a:spLocks/>
            </p:cNvSpPr>
            <p:nvPr/>
          </p:nvSpPr>
          <p:spPr bwMode="auto">
            <a:xfrm>
              <a:off x="8718641" y="5555792"/>
              <a:ext cx="2046287" cy="1835150"/>
            </a:xfrm>
            <a:custGeom>
              <a:avLst/>
              <a:gdLst>
                <a:gd name="T0" fmla="*/ 2147483646 w 1289"/>
                <a:gd name="T1" fmla="*/ 0 h 1156"/>
                <a:gd name="T2" fmla="*/ 2147483646 w 1289"/>
                <a:gd name="T3" fmla="*/ 1784270625 h 1156"/>
                <a:gd name="T4" fmla="*/ 839211032 w 1289"/>
                <a:gd name="T5" fmla="*/ 2147483646 h 1156"/>
                <a:gd name="T6" fmla="*/ 0 w 1289"/>
                <a:gd name="T7" fmla="*/ 1131550950 h 1156"/>
                <a:gd name="T8" fmla="*/ 2147483646 w 1289"/>
                <a:gd name="T9" fmla="*/ 0 h 1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9" h="1156">
                  <a:moveTo>
                    <a:pt x="959" y="0"/>
                  </a:moveTo>
                  <a:lnTo>
                    <a:pt x="1289" y="708"/>
                  </a:lnTo>
                  <a:lnTo>
                    <a:pt x="333" y="1156"/>
                  </a:lnTo>
                  <a:lnTo>
                    <a:pt x="0" y="449"/>
                  </a:lnTo>
                  <a:lnTo>
                    <a:pt x="9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0" name="Freeform 17"/>
            <p:cNvSpPr>
              <a:spLocks noEditPoints="1"/>
            </p:cNvSpPr>
            <p:nvPr/>
          </p:nvSpPr>
          <p:spPr bwMode="auto">
            <a:xfrm>
              <a:off x="8539253" y="5376404"/>
              <a:ext cx="2408237" cy="2193925"/>
            </a:xfrm>
            <a:custGeom>
              <a:avLst/>
              <a:gdLst>
                <a:gd name="T0" fmla="*/ 473114381 w 913"/>
                <a:gd name="T1" fmla="*/ 2147483646 h 832"/>
                <a:gd name="T2" fmla="*/ 2147483646 w 913"/>
                <a:gd name="T3" fmla="*/ 472830391 h 832"/>
                <a:gd name="T4" fmla="*/ 2147483646 w 913"/>
                <a:gd name="T5" fmla="*/ 2147483646 h 832"/>
                <a:gd name="T6" fmla="*/ 1864626954 w 913"/>
                <a:gd name="T7" fmla="*/ 2147483646 h 832"/>
                <a:gd name="T8" fmla="*/ 473114381 w 913"/>
                <a:gd name="T9" fmla="*/ 2147483646 h 832"/>
                <a:gd name="T10" fmla="*/ 97405669 w 913"/>
                <a:gd name="T11" fmla="*/ 2147483646 h 832"/>
                <a:gd name="T12" fmla="*/ 1488918243 w 913"/>
                <a:gd name="T13" fmla="*/ 2147483646 h 832"/>
                <a:gd name="T14" fmla="*/ 2038566026 w 913"/>
                <a:gd name="T15" fmla="*/ 2147483646 h 832"/>
                <a:gd name="T16" fmla="*/ 2147483646 w 913"/>
                <a:gd name="T17" fmla="*/ 2147483646 h 832"/>
                <a:gd name="T18" fmla="*/ 2147483646 w 913"/>
                <a:gd name="T19" fmla="*/ 2147483646 h 832"/>
                <a:gd name="T20" fmla="*/ 2147483646 w 913"/>
                <a:gd name="T21" fmla="*/ 292042533 h 832"/>
                <a:gd name="T22" fmla="*/ 2147483646 w 913"/>
                <a:gd name="T23" fmla="*/ 97347511 h 832"/>
                <a:gd name="T24" fmla="*/ 299175309 w 913"/>
                <a:gd name="T25" fmla="*/ 1974764550 h 832"/>
                <a:gd name="T26" fmla="*/ 97405669 w 913"/>
                <a:gd name="T27" fmla="*/ 2147483646 h 8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13" h="832">
                  <a:moveTo>
                    <a:pt x="68" y="338"/>
                  </a:moveTo>
                  <a:cubicBezTo>
                    <a:pt x="645" y="68"/>
                    <a:pt x="645" y="68"/>
                    <a:pt x="645" y="68"/>
                  </a:cubicBezTo>
                  <a:cubicBezTo>
                    <a:pt x="844" y="494"/>
                    <a:pt x="844" y="494"/>
                    <a:pt x="844" y="494"/>
                  </a:cubicBezTo>
                  <a:cubicBezTo>
                    <a:pt x="268" y="764"/>
                    <a:pt x="268" y="764"/>
                    <a:pt x="268" y="764"/>
                  </a:cubicBezTo>
                  <a:cubicBezTo>
                    <a:pt x="68" y="338"/>
                    <a:pt x="68" y="338"/>
                    <a:pt x="68" y="338"/>
                  </a:cubicBezTo>
                  <a:moveTo>
                    <a:pt x="14" y="364"/>
                  </a:moveTo>
                  <a:cubicBezTo>
                    <a:pt x="214" y="789"/>
                    <a:pt x="214" y="789"/>
                    <a:pt x="214" y="789"/>
                  </a:cubicBezTo>
                  <a:cubicBezTo>
                    <a:pt x="228" y="819"/>
                    <a:pt x="263" y="832"/>
                    <a:pt x="293" y="818"/>
                  </a:cubicBezTo>
                  <a:cubicBezTo>
                    <a:pt x="870" y="548"/>
                    <a:pt x="870" y="548"/>
                    <a:pt x="870" y="548"/>
                  </a:cubicBezTo>
                  <a:cubicBezTo>
                    <a:pt x="900" y="534"/>
                    <a:pt x="913" y="498"/>
                    <a:pt x="899" y="468"/>
                  </a:cubicBezTo>
                  <a:cubicBezTo>
                    <a:pt x="699" y="42"/>
                    <a:pt x="699" y="42"/>
                    <a:pt x="699" y="42"/>
                  </a:cubicBezTo>
                  <a:cubicBezTo>
                    <a:pt x="685" y="12"/>
                    <a:pt x="649" y="0"/>
                    <a:pt x="619" y="14"/>
                  </a:cubicBezTo>
                  <a:cubicBezTo>
                    <a:pt x="43" y="284"/>
                    <a:pt x="43" y="284"/>
                    <a:pt x="43" y="284"/>
                  </a:cubicBezTo>
                  <a:cubicBezTo>
                    <a:pt x="13" y="298"/>
                    <a:pt x="0" y="334"/>
                    <a:pt x="14" y="364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1" name="Freeform 18"/>
            <p:cNvSpPr>
              <a:spLocks/>
            </p:cNvSpPr>
            <p:nvPr/>
          </p:nvSpPr>
          <p:spPr bwMode="auto">
            <a:xfrm>
              <a:off x="10177553" y="5498642"/>
              <a:ext cx="639762" cy="1206500"/>
            </a:xfrm>
            <a:custGeom>
              <a:avLst/>
              <a:gdLst>
                <a:gd name="T0" fmla="*/ 0 w 403"/>
                <a:gd name="T1" fmla="*/ 70564375 h 760"/>
                <a:gd name="T2" fmla="*/ 866933072 w 403"/>
                <a:gd name="T3" fmla="*/ 1915318750 h 760"/>
                <a:gd name="T4" fmla="*/ 1015621381 w 403"/>
                <a:gd name="T5" fmla="*/ 1844754375 h 760"/>
                <a:gd name="T6" fmla="*/ 151209257 w 403"/>
                <a:gd name="T7" fmla="*/ 0 h 760"/>
                <a:gd name="T8" fmla="*/ 0 w 403"/>
                <a:gd name="T9" fmla="*/ 70564375 h 7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3" h="760">
                  <a:moveTo>
                    <a:pt x="0" y="28"/>
                  </a:moveTo>
                  <a:lnTo>
                    <a:pt x="344" y="760"/>
                  </a:lnTo>
                  <a:lnTo>
                    <a:pt x="403" y="732"/>
                  </a:lnTo>
                  <a:lnTo>
                    <a:pt x="60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2" name="Freeform 19"/>
            <p:cNvSpPr>
              <a:spLocks/>
            </p:cNvSpPr>
            <p:nvPr/>
          </p:nvSpPr>
          <p:spPr bwMode="auto">
            <a:xfrm>
              <a:off x="10177553" y="5498642"/>
              <a:ext cx="639762" cy="1206500"/>
            </a:xfrm>
            <a:custGeom>
              <a:avLst/>
              <a:gdLst>
                <a:gd name="T0" fmla="*/ 0 w 403"/>
                <a:gd name="T1" fmla="*/ 70564375 h 760"/>
                <a:gd name="T2" fmla="*/ 866933072 w 403"/>
                <a:gd name="T3" fmla="*/ 1915318750 h 760"/>
                <a:gd name="T4" fmla="*/ 1015621381 w 403"/>
                <a:gd name="T5" fmla="*/ 1844754375 h 760"/>
                <a:gd name="T6" fmla="*/ 151209257 w 403"/>
                <a:gd name="T7" fmla="*/ 0 h 760"/>
                <a:gd name="T8" fmla="*/ 0 w 403"/>
                <a:gd name="T9" fmla="*/ 70564375 h 7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3" h="760">
                  <a:moveTo>
                    <a:pt x="0" y="28"/>
                  </a:moveTo>
                  <a:lnTo>
                    <a:pt x="344" y="760"/>
                  </a:lnTo>
                  <a:lnTo>
                    <a:pt x="403" y="732"/>
                  </a:lnTo>
                  <a:lnTo>
                    <a:pt x="60" y="0"/>
                  </a:lnTo>
                  <a:lnTo>
                    <a:pt x="0" y="2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3" name="Freeform 20"/>
            <p:cNvSpPr>
              <a:spLocks/>
            </p:cNvSpPr>
            <p:nvPr/>
          </p:nvSpPr>
          <p:spPr bwMode="auto">
            <a:xfrm>
              <a:off x="10509341" y="6005054"/>
              <a:ext cx="82550" cy="104775"/>
            </a:xfrm>
            <a:custGeom>
              <a:avLst/>
              <a:gdLst>
                <a:gd name="T0" fmla="*/ 49636516 w 31"/>
                <a:gd name="T1" fmla="*/ 0 h 40"/>
                <a:gd name="T2" fmla="*/ 0 w 31"/>
                <a:gd name="T3" fmla="*/ 6860143 h 40"/>
                <a:gd name="T4" fmla="*/ 134729589 w 31"/>
                <a:gd name="T5" fmla="*/ 274445016 h 40"/>
                <a:gd name="T6" fmla="*/ 184366105 w 31"/>
                <a:gd name="T7" fmla="*/ 89194958 h 40"/>
                <a:gd name="T8" fmla="*/ 49636516 w 31"/>
                <a:gd name="T9" fmla="*/ 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40">
                  <a:moveTo>
                    <a:pt x="7" y="0"/>
                  </a:moveTo>
                  <a:cubicBezTo>
                    <a:pt x="5" y="0"/>
                    <a:pt x="3" y="0"/>
                    <a:pt x="0" y="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8" y="34"/>
                    <a:pt x="31" y="22"/>
                    <a:pt x="26" y="13"/>
                  </a:cubicBezTo>
                  <a:cubicBezTo>
                    <a:pt x="23" y="5"/>
                    <a:pt x="15" y="0"/>
                    <a:pt x="7" y="0"/>
                  </a:cubicBezTo>
                </a:path>
              </a:pathLst>
            </a:custGeom>
            <a:solidFill>
              <a:srgbClr val="3051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4" name="Freeform 21"/>
            <p:cNvSpPr>
              <a:spLocks/>
            </p:cNvSpPr>
            <p:nvPr/>
          </p:nvSpPr>
          <p:spPr bwMode="auto">
            <a:xfrm>
              <a:off x="10461716" y="6006642"/>
              <a:ext cx="98425" cy="111125"/>
            </a:xfrm>
            <a:custGeom>
              <a:avLst/>
              <a:gdLst>
                <a:gd name="T0" fmla="*/ 127372591 w 37"/>
                <a:gd name="T1" fmla="*/ 0 h 42"/>
                <a:gd name="T2" fmla="*/ 113220672 w 37"/>
                <a:gd name="T3" fmla="*/ 7000875 h 42"/>
                <a:gd name="T4" fmla="*/ 35382457 w 37"/>
                <a:gd name="T5" fmla="*/ 210013021 h 42"/>
                <a:gd name="T6" fmla="*/ 176906967 w 37"/>
                <a:gd name="T7" fmla="*/ 294018229 h 42"/>
                <a:gd name="T8" fmla="*/ 240595922 w 37"/>
                <a:gd name="T9" fmla="*/ 280016479 h 42"/>
                <a:gd name="T10" fmla="*/ 261823801 w 37"/>
                <a:gd name="T11" fmla="*/ 273018250 h 42"/>
                <a:gd name="T12" fmla="*/ 127372591 w 37"/>
                <a:gd name="T13" fmla="*/ 0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" h="42">
                  <a:moveTo>
                    <a:pt x="18" y="0"/>
                  </a:moveTo>
                  <a:cubicBezTo>
                    <a:pt x="17" y="0"/>
                    <a:pt x="17" y="1"/>
                    <a:pt x="16" y="1"/>
                  </a:cubicBezTo>
                  <a:cubicBezTo>
                    <a:pt x="5" y="6"/>
                    <a:pt x="0" y="19"/>
                    <a:pt x="5" y="30"/>
                  </a:cubicBezTo>
                  <a:cubicBezTo>
                    <a:pt x="9" y="38"/>
                    <a:pt x="17" y="42"/>
                    <a:pt x="25" y="42"/>
                  </a:cubicBezTo>
                  <a:cubicBezTo>
                    <a:pt x="28" y="42"/>
                    <a:pt x="31" y="42"/>
                    <a:pt x="34" y="40"/>
                  </a:cubicBezTo>
                  <a:cubicBezTo>
                    <a:pt x="35" y="40"/>
                    <a:pt x="36" y="39"/>
                    <a:pt x="37" y="39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3051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80" name="组合 133"/>
          <p:cNvGrpSpPr>
            <a:grpSpLocks/>
          </p:cNvGrpSpPr>
          <p:nvPr/>
        </p:nvGrpSpPr>
        <p:grpSpPr bwMode="auto">
          <a:xfrm>
            <a:off x="1441450" y="5221288"/>
            <a:ext cx="1198563" cy="1065212"/>
            <a:chOff x="10356941" y="4477879"/>
            <a:chExt cx="1198562" cy="1065213"/>
          </a:xfrm>
        </p:grpSpPr>
        <p:sp>
          <p:nvSpPr>
            <p:cNvPr id="3094" name="Freeform 111"/>
            <p:cNvSpPr>
              <a:spLocks/>
            </p:cNvSpPr>
            <p:nvPr/>
          </p:nvSpPr>
          <p:spPr bwMode="auto">
            <a:xfrm>
              <a:off x="10452191" y="4573129"/>
              <a:ext cx="1006475" cy="873125"/>
            </a:xfrm>
            <a:custGeom>
              <a:avLst/>
              <a:gdLst>
                <a:gd name="T0" fmla="*/ 1597779063 w 634"/>
                <a:gd name="T1" fmla="*/ 597277825 h 550"/>
                <a:gd name="T2" fmla="*/ 1209675000 w 634"/>
                <a:gd name="T3" fmla="*/ 1386085938 h 550"/>
                <a:gd name="T4" fmla="*/ 0 w 634"/>
                <a:gd name="T5" fmla="*/ 791329063 h 550"/>
                <a:gd name="T6" fmla="*/ 388104063 w 634"/>
                <a:gd name="T7" fmla="*/ 0 h 550"/>
                <a:gd name="T8" fmla="*/ 1597779063 w 634"/>
                <a:gd name="T9" fmla="*/ 597277825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4" h="550">
                  <a:moveTo>
                    <a:pt x="634" y="237"/>
                  </a:moveTo>
                  <a:lnTo>
                    <a:pt x="480" y="550"/>
                  </a:lnTo>
                  <a:lnTo>
                    <a:pt x="0" y="314"/>
                  </a:lnTo>
                  <a:lnTo>
                    <a:pt x="154" y="0"/>
                  </a:lnTo>
                  <a:lnTo>
                    <a:pt x="634" y="237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5" name="Freeform 112"/>
            <p:cNvSpPr>
              <a:spLocks/>
            </p:cNvSpPr>
            <p:nvPr/>
          </p:nvSpPr>
          <p:spPr bwMode="auto">
            <a:xfrm>
              <a:off x="10452191" y="4573129"/>
              <a:ext cx="1006475" cy="873125"/>
            </a:xfrm>
            <a:custGeom>
              <a:avLst/>
              <a:gdLst>
                <a:gd name="T0" fmla="*/ 1597779063 w 634"/>
                <a:gd name="T1" fmla="*/ 597277825 h 550"/>
                <a:gd name="T2" fmla="*/ 1209675000 w 634"/>
                <a:gd name="T3" fmla="*/ 1386085938 h 550"/>
                <a:gd name="T4" fmla="*/ 0 w 634"/>
                <a:gd name="T5" fmla="*/ 791329063 h 550"/>
                <a:gd name="T6" fmla="*/ 388104063 w 634"/>
                <a:gd name="T7" fmla="*/ 0 h 550"/>
                <a:gd name="T8" fmla="*/ 1597779063 w 634"/>
                <a:gd name="T9" fmla="*/ 597277825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4" h="550">
                  <a:moveTo>
                    <a:pt x="634" y="237"/>
                  </a:moveTo>
                  <a:lnTo>
                    <a:pt x="480" y="550"/>
                  </a:lnTo>
                  <a:lnTo>
                    <a:pt x="0" y="314"/>
                  </a:lnTo>
                  <a:lnTo>
                    <a:pt x="154" y="0"/>
                  </a:lnTo>
                  <a:lnTo>
                    <a:pt x="634" y="2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6" name="Freeform 113"/>
            <p:cNvSpPr>
              <a:spLocks noEditPoints="1"/>
            </p:cNvSpPr>
            <p:nvPr/>
          </p:nvSpPr>
          <p:spPr bwMode="auto">
            <a:xfrm>
              <a:off x="10356941" y="4477879"/>
              <a:ext cx="1198562" cy="1065213"/>
            </a:xfrm>
            <a:custGeom>
              <a:avLst/>
              <a:gdLst>
                <a:gd name="T0" fmla="*/ 700840032 w 455"/>
                <a:gd name="T1" fmla="*/ 152945075 h 404"/>
                <a:gd name="T2" fmla="*/ 55513177 w 455"/>
                <a:gd name="T3" fmla="*/ 1466872128 h 404"/>
                <a:gd name="T4" fmla="*/ 152657286 w 455"/>
                <a:gd name="T5" fmla="*/ 1765809391 h 404"/>
                <a:gd name="T6" fmla="*/ 2147483646 w 455"/>
                <a:gd name="T7" fmla="*/ 2147483646 h 404"/>
                <a:gd name="T8" fmla="*/ 2147483646 w 455"/>
                <a:gd name="T9" fmla="*/ 2147483646 h 404"/>
                <a:gd name="T10" fmla="*/ 2147483646 w 455"/>
                <a:gd name="T11" fmla="*/ 1341738603 h 404"/>
                <a:gd name="T12" fmla="*/ 2147483646 w 455"/>
                <a:gd name="T13" fmla="*/ 1042801340 h 404"/>
                <a:gd name="T14" fmla="*/ 992280260 w 455"/>
                <a:gd name="T15" fmla="*/ 55615193 h 404"/>
                <a:gd name="T16" fmla="*/ 700840032 w 455"/>
                <a:gd name="T17" fmla="*/ 152945075 h 404"/>
                <a:gd name="T18" fmla="*/ 895133517 w 455"/>
                <a:gd name="T19" fmla="*/ 250272322 h 404"/>
                <a:gd name="T20" fmla="*/ 2147483646 w 455"/>
                <a:gd name="T21" fmla="*/ 1160984613 h 404"/>
                <a:gd name="T22" fmla="*/ 2095584240 w 455"/>
                <a:gd name="T23" fmla="*/ 2147483646 h 404"/>
                <a:gd name="T24" fmla="*/ 249804029 w 455"/>
                <a:gd name="T25" fmla="*/ 1564202011 h 404"/>
                <a:gd name="T26" fmla="*/ 895133517 w 455"/>
                <a:gd name="T27" fmla="*/ 250272322 h 40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55" h="404">
                  <a:moveTo>
                    <a:pt x="101" y="22"/>
                  </a:moveTo>
                  <a:cubicBezTo>
                    <a:pt x="8" y="211"/>
                    <a:pt x="8" y="211"/>
                    <a:pt x="8" y="211"/>
                  </a:cubicBezTo>
                  <a:cubicBezTo>
                    <a:pt x="0" y="227"/>
                    <a:pt x="6" y="246"/>
                    <a:pt x="22" y="254"/>
                  </a:cubicBezTo>
                  <a:cubicBezTo>
                    <a:pt x="311" y="396"/>
                    <a:pt x="311" y="396"/>
                    <a:pt x="311" y="396"/>
                  </a:cubicBezTo>
                  <a:cubicBezTo>
                    <a:pt x="327" y="404"/>
                    <a:pt x="346" y="397"/>
                    <a:pt x="354" y="381"/>
                  </a:cubicBezTo>
                  <a:cubicBezTo>
                    <a:pt x="447" y="193"/>
                    <a:pt x="447" y="193"/>
                    <a:pt x="447" y="193"/>
                  </a:cubicBezTo>
                  <a:cubicBezTo>
                    <a:pt x="455" y="177"/>
                    <a:pt x="448" y="158"/>
                    <a:pt x="432" y="150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28" y="0"/>
                    <a:pt x="108" y="6"/>
                    <a:pt x="101" y="22"/>
                  </a:cubicBezTo>
                  <a:moveTo>
                    <a:pt x="129" y="36"/>
                  </a:moveTo>
                  <a:cubicBezTo>
                    <a:pt x="395" y="167"/>
                    <a:pt x="395" y="167"/>
                    <a:pt x="395" y="167"/>
                  </a:cubicBezTo>
                  <a:cubicBezTo>
                    <a:pt x="302" y="356"/>
                    <a:pt x="302" y="356"/>
                    <a:pt x="302" y="356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129" y="36"/>
                    <a:pt x="129" y="36"/>
                    <a:pt x="129" y="36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7" name="Freeform 117"/>
            <p:cNvSpPr>
              <a:spLocks/>
            </p:cNvSpPr>
            <p:nvPr/>
          </p:nvSpPr>
          <p:spPr bwMode="auto">
            <a:xfrm>
              <a:off x="11284041" y="5152567"/>
              <a:ext cx="107950" cy="95250"/>
            </a:xfrm>
            <a:custGeom>
              <a:avLst/>
              <a:gdLst>
                <a:gd name="T0" fmla="*/ 145577157 w 41"/>
                <a:gd name="T1" fmla="*/ 0 h 36"/>
                <a:gd name="T2" fmla="*/ 34662482 w 41"/>
                <a:gd name="T3" fmla="*/ 70003458 h 36"/>
                <a:gd name="T4" fmla="*/ 90119820 w 41"/>
                <a:gd name="T5" fmla="*/ 238013875 h 36"/>
                <a:gd name="T6" fmla="*/ 145577157 w 41"/>
                <a:gd name="T7" fmla="*/ 252015625 h 36"/>
                <a:gd name="T8" fmla="*/ 256494466 w 41"/>
                <a:gd name="T9" fmla="*/ 182012167 h 36"/>
                <a:gd name="T10" fmla="*/ 201037128 w 41"/>
                <a:gd name="T11" fmla="*/ 7000875 h 36"/>
                <a:gd name="T12" fmla="*/ 145577157 w 41"/>
                <a:gd name="T13" fmla="*/ 0 h 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" h="36">
                  <a:moveTo>
                    <a:pt x="21" y="0"/>
                  </a:moveTo>
                  <a:cubicBezTo>
                    <a:pt x="14" y="0"/>
                    <a:pt x="8" y="3"/>
                    <a:pt x="5" y="10"/>
                  </a:cubicBezTo>
                  <a:cubicBezTo>
                    <a:pt x="0" y="19"/>
                    <a:pt x="4" y="29"/>
                    <a:pt x="13" y="34"/>
                  </a:cubicBezTo>
                  <a:cubicBezTo>
                    <a:pt x="16" y="35"/>
                    <a:pt x="18" y="36"/>
                    <a:pt x="21" y="36"/>
                  </a:cubicBezTo>
                  <a:cubicBezTo>
                    <a:pt x="28" y="36"/>
                    <a:pt x="34" y="32"/>
                    <a:pt x="37" y="26"/>
                  </a:cubicBezTo>
                  <a:cubicBezTo>
                    <a:pt x="41" y="17"/>
                    <a:pt x="38" y="6"/>
                    <a:pt x="29" y="1"/>
                  </a:cubicBezTo>
                  <a:cubicBezTo>
                    <a:pt x="26" y="0"/>
                    <a:pt x="24" y="0"/>
                    <a:pt x="21" y="0"/>
                  </a:cubicBezTo>
                </a:path>
              </a:pathLst>
            </a:custGeom>
            <a:solidFill>
              <a:srgbClr val="33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81" name="组合 293"/>
          <p:cNvGrpSpPr>
            <a:grpSpLocks/>
          </p:cNvGrpSpPr>
          <p:nvPr/>
        </p:nvGrpSpPr>
        <p:grpSpPr bwMode="auto">
          <a:xfrm>
            <a:off x="3001963" y="2133600"/>
            <a:ext cx="5722937" cy="2776538"/>
            <a:chOff x="3002022" y="2133436"/>
            <a:chExt cx="5723415" cy="2776325"/>
          </a:xfrm>
        </p:grpSpPr>
        <p:sp>
          <p:nvSpPr>
            <p:cNvPr id="286" name="任意多边形 285"/>
            <p:cNvSpPr/>
            <p:nvPr/>
          </p:nvSpPr>
          <p:spPr>
            <a:xfrm>
              <a:off x="3116332" y="2285824"/>
              <a:ext cx="5609105" cy="2623937"/>
            </a:xfrm>
            <a:custGeom>
              <a:avLst/>
              <a:gdLst>
                <a:gd name="connsiteX0" fmla="*/ 5598159 w 5609132"/>
                <a:gd name="connsiteY0" fmla="*/ 0 h 1934275"/>
                <a:gd name="connsiteX1" fmla="*/ 5557764 w 5609132"/>
                <a:gd name="connsiteY1" fmla="*/ 998566 h 1934275"/>
                <a:gd name="connsiteX2" fmla="*/ 5609132 w 5609132"/>
                <a:gd name="connsiteY2" fmla="*/ 998408 h 1934275"/>
                <a:gd name="connsiteX3" fmla="*/ 5557390 w 5609132"/>
                <a:gd name="connsiteY3" fmla="*/ 1007808 h 1934275"/>
                <a:gd name="connsiteX4" fmla="*/ 5557085 w 5609132"/>
                <a:gd name="connsiteY4" fmla="*/ 1015344 h 1934275"/>
                <a:gd name="connsiteX5" fmla="*/ 5515906 w 5609132"/>
                <a:gd name="connsiteY5" fmla="*/ 1015344 h 1934275"/>
                <a:gd name="connsiteX6" fmla="*/ 2752267 w 5609132"/>
                <a:gd name="connsiteY6" fmla="*/ 1517404 h 1934275"/>
                <a:gd name="connsiteX7" fmla="*/ 5507848 w 5609132"/>
                <a:gd name="connsiteY7" fmla="*/ 1517404 h 1934275"/>
                <a:gd name="connsiteX8" fmla="*/ 5507848 w 5609132"/>
                <a:gd name="connsiteY8" fmla="*/ 1934275 h 1934275"/>
                <a:gd name="connsiteX9" fmla="*/ 557933 w 5609132"/>
                <a:gd name="connsiteY9" fmla="*/ 1934275 h 1934275"/>
                <a:gd name="connsiteX10" fmla="*/ 557933 w 5609132"/>
                <a:gd name="connsiteY10" fmla="*/ 1517404 h 1934275"/>
                <a:gd name="connsiteX11" fmla="*/ 1123546 w 5609132"/>
                <a:gd name="connsiteY11" fmla="*/ 1517404 h 1934275"/>
                <a:gd name="connsiteX12" fmla="*/ 596353 w 5609132"/>
                <a:gd name="connsiteY12" fmla="*/ 1496743 h 1934275"/>
                <a:gd name="connsiteX13" fmla="*/ 4505647 w 5609132"/>
                <a:gd name="connsiteY13" fmla="*/ 1015344 h 1934275"/>
                <a:gd name="connsiteX14" fmla="*/ 0 w 5609132"/>
                <a:gd name="connsiteY14" fmla="*/ 1015344 h 1934275"/>
                <a:gd name="connsiteX15" fmla="*/ 330351 w 5609132"/>
                <a:gd name="connsiteY15" fmla="*/ 358875 h 193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09132" h="1934275">
                  <a:moveTo>
                    <a:pt x="5598159" y="0"/>
                  </a:moveTo>
                  <a:lnTo>
                    <a:pt x="5557764" y="998566"/>
                  </a:lnTo>
                  <a:lnTo>
                    <a:pt x="5609132" y="998408"/>
                  </a:lnTo>
                  <a:lnTo>
                    <a:pt x="5557390" y="1007808"/>
                  </a:lnTo>
                  <a:lnTo>
                    <a:pt x="5557085" y="1015344"/>
                  </a:lnTo>
                  <a:lnTo>
                    <a:pt x="5515906" y="1015344"/>
                  </a:lnTo>
                  <a:lnTo>
                    <a:pt x="2752267" y="1517404"/>
                  </a:lnTo>
                  <a:lnTo>
                    <a:pt x="5507848" y="1517404"/>
                  </a:lnTo>
                  <a:lnTo>
                    <a:pt x="5507848" y="1934275"/>
                  </a:lnTo>
                  <a:lnTo>
                    <a:pt x="557933" y="1934275"/>
                  </a:lnTo>
                  <a:lnTo>
                    <a:pt x="557933" y="1517404"/>
                  </a:lnTo>
                  <a:lnTo>
                    <a:pt x="1123546" y="1517404"/>
                  </a:lnTo>
                  <a:lnTo>
                    <a:pt x="596353" y="1496743"/>
                  </a:lnTo>
                  <a:lnTo>
                    <a:pt x="4505647" y="1015344"/>
                  </a:lnTo>
                  <a:lnTo>
                    <a:pt x="0" y="1015344"/>
                  </a:lnTo>
                  <a:lnTo>
                    <a:pt x="330351" y="358875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1" name="任意多边形 290"/>
            <p:cNvSpPr/>
            <p:nvPr/>
          </p:nvSpPr>
          <p:spPr>
            <a:xfrm>
              <a:off x="3002022" y="2133436"/>
              <a:ext cx="5609105" cy="2623937"/>
            </a:xfrm>
            <a:custGeom>
              <a:avLst/>
              <a:gdLst>
                <a:gd name="connsiteX0" fmla="*/ 5598159 w 5609132"/>
                <a:gd name="connsiteY0" fmla="*/ 0 h 2624371"/>
                <a:gd name="connsiteX1" fmla="*/ 5557764 w 5609132"/>
                <a:gd name="connsiteY1" fmla="*/ 1354827 h 2624371"/>
                <a:gd name="connsiteX2" fmla="*/ 5609132 w 5609132"/>
                <a:gd name="connsiteY2" fmla="*/ 1354613 h 2624371"/>
                <a:gd name="connsiteX3" fmla="*/ 5557390 w 5609132"/>
                <a:gd name="connsiteY3" fmla="*/ 1367366 h 2624371"/>
                <a:gd name="connsiteX4" fmla="*/ 5557085 w 5609132"/>
                <a:gd name="connsiteY4" fmla="*/ 1377591 h 2624371"/>
                <a:gd name="connsiteX5" fmla="*/ 5515906 w 5609132"/>
                <a:gd name="connsiteY5" fmla="*/ 1377591 h 2624371"/>
                <a:gd name="connsiteX6" fmla="*/ 2907732 w 5609132"/>
                <a:gd name="connsiteY6" fmla="*/ 2020453 h 2624371"/>
                <a:gd name="connsiteX7" fmla="*/ 5527215 w 5609132"/>
                <a:gd name="connsiteY7" fmla="*/ 2020453 h 2624371"/>
                <a:gd name="connsiteX8" fmla="*/ 5527215 w 5609132"/>
                <a:gd name="connsiteY8" fmla="*/ 2624371 h 2624371"/>
                <a:gd name="connsiteX9" fmla="*/ 5507848 w 5609132"/>
                <a:gd name="connsiteY9" fmla="*/ 2624371 h 2624371"/>
                <a:gd name="connsiteX10" fmla="*/ 564138 w 5609132"/>
                <a:gd name="connsiteY10" fmla="*/ 2624371 h 2624371"/>
                <a:gd name="connsiteX11" fmla="*/ 557933 w 5609132"/>
                <a:gd name="connsiteY11" fmla="*/ 2624371 h 2624371"/>
                <a:gd name="connsiteX12" fmla="*/ 557933 w 5609132"/>
                <a:gd name="connsiteY12" fmla="*/ 2058772 h 2624371"/>
                <a:gd name="connsiteX13" fmla="*/ 564138 w 5609132"/>
                <a:gd name="connsiteY13" fmla="*/ 2058772 h 2624371"/>
                <a:gd name="connsiteX14" fmla="*/ 564138 w 5609132"/>
                <a:gd name="connsiteY14" fmla="*/ 2020453 h 2624371"/>
                <a:gd name="connsiteX15" fmla="*/ 657921 w 5609132"/>
                <a:gd name="connsiteY15" fmla="*/ 2020453 h 2624371"/>
                <a:gd name="connsiteX16" fmla="*/ 4505647 w 5609132"/>
                <a:gd name="connsiteY16" fmla="*/ 1377591 h 2624371"/>
                <a:gd name="connsiteX17" fmla="*/ 0 w 5609132"/>
                <a:gd name="connsiteY17" fmla="*/ 1377591 h 2624371"/>
                <a:gd name="connsiteX18" fmla="*/ 330351 w 5609132"/>
                <a:gd name="connsiteY18" fmla="*/ 486912 h 262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09132" h="2624371">
                  <a:moveTo>
                    <a:pt x="5598159" y="0"/>
                  </a:moveTo>
                  <a:lnTo>
                    <a:pt x="5557764" y="1354827"/>
                  </a:lnTo>
                  <a:lnTo>
                    <a:pt x="5609132" y="1354613"/>
                  </a:lnTo>
                  <a:lnTo>
                    <a:pt x="5557390" y="1367366"/>
                  </a:lnTo>
                  <a:lnTo>
                    <a:pt x="5557085" y="1377591"/>
                  </a:lnTo>
                  <a:lnTo>
                    <a:pt x="5515906" y="1377591"/>
                  </a:lnTo>
                  <a:lnTo>
                    <a:pt x="2907732" y="2020453"/>
                  </a:lnTo>
                  <a:lnTo>
                    <a:pt x="5527215" y="2020453"/>
                  </a:lnTo>
                  <a:lnTo>
                    <a:pt x="5527215" y="2624371"/>
                  </a:lnTo>
                  <a:lnTo>
                    <a:pt x="5507848" y="2624371"/>
                  </a:lnTo>
                  <a:lnTo>
                    <a:pt x="564138" y="2624371"/>
                  </a:lnTo>
                  <a:lnTo>
                    <a:pt x="557933" y="2624371"/>
                  </a:lnTo>
                  <a:lnTo>
                    <a:pt x="557933" y="2058772"/>
                  </a:lnTo>
                  <a:lnTo>
                    <a:pt x="564138" y="2058772"/>
                  </a:lnTo>
                  <a:lnTo>
                    <a:pt x="564138" y="2020453"/>
                  </a:lnTo>
                  <a:lnTo>
                    <a:pt x="657921" y="2020453"/>
                  </a:lnTo>
                  <a:lnTo>
                    <a:pt x="4505647" y="1377591"/>
                  </a:lnTo>
                  <a:lnTo>
                    <a:pt x="0" y="1377591"/>
                  </a:lnTo>
                  <a:lnTo>
                    <a:pt x="330351" y="486912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082" name="文本框 147"/>
          <p:cNvSpPr txBox="1">
            <a:spLocks noChangeArrowheads="1"/>
          </p:cNvSpPr>
          <p:nvPr/>
        </p:nvSpPr>
        <p:spPr bwMode="auto">
          <a:xfrm>
            <a:off x="3551238" y="2762250"/>
            <a:ext cx="51026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2020/7/7</a:t>
            </a:r>
            <a:r>
              <a:rPr lang="zh-CN" altLang="en-US" sz="3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下午</a:t>
            </a: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第二小组</a:t>
            </a:r>
          </a:p>
        </p:txBody>
      </p:sp>
      <p:sp>
        <p:nvSpPr>
          <p:cNvPr id="3084" name="文本框 291"/>
          <p:cNvSpPr txBox="1">
            <a:spLocks noChangeArrowheads="1"/>
          </p:cNvSpPr>
          <p:nvPr/>
        </p:nvSpPr>
        <p:spPr bwMode="auto">
          <a:xfrm>
            <a:off x="4120600" y="4176966"/>
            <a:ext cx="41088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组长：劳泽恩 </a:t>
            </a:r>
            <a:endParaRPr lang="en-US" altLang="zh-CN" sz="1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/>
            <a:r>
              <a:rPr lang="zh-CN" altLang="en-US" sz="1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成员：施明霖，付苏阳，顾一帆，苏倩</a:t>
            </a:r>
            <a:endParaRPr lang="en-US" altLang="zh-CN" sz="1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086" name="组合 309"/>
          <p:cNvGrpSpPr>
            <a:grpSpLocks/>
          </p:cNvGrpSpPr>
          <p:nvPr/>
        </p:nvGrpSpPr>
        <p:grpSpPr bwMode="auto">
          <a:xfrm>
            <a:off x="4030663" y="4383088"/>
            <a:ext cx="141287" cy="141287"/>
            <a:chOff x="3927818" y="4343367"/>
            <a:chExt cx="231298" cy="231297"/>
          </a:xfrm>
        </p:grpSpPr>
        <p:sp>
          <p:nvSpPr>
            <p:cNvPr id="3090" name="Freeform 498"/>
            <p:cNvSpPr>
              <a:spLocks/>
            </p:cNvSpPr>
            <p:nvPr/>
          </p:nvSpPr>
          <p:spPr bwMode="auto">
            <a:xfrm>
              <a:off x="3927818" y="4343367"/>
              <a:ext cx="191611" cy="191610"/>
            </a:xfrm>
            <a:custGeom>
              <a:avLst/>
              <a:gdLst>
                <a:gd name="T0" fmla="*/ 21499011 w 149"/>
                <a:gd name="T1" fmla="*/ 21498899 h 149"/>
                <a:gd name="T2" fmla="*/ 246407888 w 149"/>
                <a:gd name="T3" fmla="*/ 21498899 h 149"/>
                <a:gd name="T4" fmla="*/ 246407888 w 149"/>
                <a:gd name="T5" fmla="*/ 0 h 149"/>
                <a:gd name="T6" fmla="*/ 0 w 149"/>
                <a:gd name="T7" fmla="*/ 0 h 149"/>
                <a:gd name="T8" fmla="*/ 0 w 149"/>
                <a:gd name="T9" fmla="*/ 246405316 h 149"/>
                <a:gd name="T10" fmla="*/ 21499011 w 149"/>
                <a:gd name="T11" fmla="*/ 246405316 h 149"/>
                <a:gd name="T12" fmla="*/ 21499011 w 149"/>
                <a:gd name="T13" fmla="*/ 21498899 h 1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9" h="149">
                  <a:moveTo>
                    <a:pt x="13" y="13"/>
                  </a:moveTo>
                  <a:lnTo>
                    <a:pt x="149" y="13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49"/>
                  </a:lnTo>
                  <a:lnTo>
                    <a:pt x="13" y="149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1" name="Rectangle 499"/>
            <p:cNvSpPr>
              <a:spLocks noChangeArrowheads="1"/>
            </p:cNvSpPr>
            <p:nvPr/>
          </p:nvSpPr>
          <p:spPr bwMode="auto">
            <a:xfrm>
              <a:off x="3967505" y="4383054"/>
              <a:ext cx="191611" cy="19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092200" y="584200"/>
            <a:ext cx="1282700" cy="1107996"/>
            <a:chOff x="1092200" y="584200"/>
            <a:chExt cx="1282700" cy="1107996"/>
          </a:xfrm>
        </p:grpSpPr>
        <p:sp>
          <p:nvSpPr>
            <p:cNvPr id="4" name="文本框 3"/>
            <p:cNvSpPr txBox="1"/>
            <p:nvPr/>
          </p:nvSpPr>
          <p:spPr>
            <a:xfrm>
              <a:off x="1092200" y="584200"/>
              <a:ext cx="12827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6600" dirty="0">
                <a:solidFill>
                  <a:srgbClr val="719757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154236" y="1254725"/>
              <a:ext cx="1847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1400" dirty="0">
                <a:solidFill>
                  <a:prstClr val="black"/>
                </a:solidFill>
              </a:endParaRP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47F5EAA0-B318-496C-869F-6F202025406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27" y="2033717"/>
            <a:ext cx="8059233" cy="39510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5EF58A6-33C9-4323-BDF5-41E3F1FBE675}"/>
              </a:ext>
            </a:extLst>
          </p:cNvPr>
          <p:cNvSpPr txBox="1"/>
          <p:nvPr/>
        </p:nvSpPr>
        <p:spPr>
          <a:xfrm>
            <a:off x="8540108" y="2752530"/>
            <a:ext cx="3285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主要由问题列表、编辑问题、删除问题组成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8892053-D80D-4438-9266-44E3855F56E5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4EB0487-AE74-4536-9C73-3C2FC426D520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2BF4328-F265-4446-A676-459A231FF21D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矩形 44">
            <a:extLst>
              <a:ext uri="{FF2B5EF4-FFF2-40B4-BE49-F238E27FC236}">
                <a16:creationId xmlns:a16="http://schemas.microsoft.com/office/drawing/2014/main" id="{9455CE09-5756-493F-B018-EC4C4E719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问题管理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377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2" t="651" r="46420" b="99329"/>
          <a:stretch>
            <a:fillRect/>
          </a:stretch>
        </p:blipFill>
        <p:spPr>
          <a:xfrm>
            <a:off x="2783112" y="2033718"/>
            <a:ext cx="88900" cy="797"/>
          </a:xfrm>
          <a:custGeom>
            <a:avLst/>
            <a:gdLst>
              <a:gd name="connsiteX0" fmla="*/ 0 w 88900"/>
              <a:gd name="connsiteY0" fmla="*/ 0 h 797"/>
              <a:gd name="connsiteX1" fmla="*/ 88900 w 88900"/>
              <a:gd name="connsiteY1" fmla="*/ 0 h 797"/>
              <a:gd name="connsiteX2" fmla="*/ 88900 w 88900"/>
              <a:gd name="connsiteY2" fmla="*/ 797 h 797"/>
              <a:gd name="connsiteX3" fmla="*/ 0 w 88900"/>
              <a:gd name="connsiteY3" fmla="*/ 797 h 797"/>
              <a:gd name="connsiteX4" fmla="*/ 0 w 88900"/>
              <a:gd name="connsiteY4" fmla="*/ 0 h 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00" h="797">
                <a:moveTo>
                  <a:pt x="0" y="0"/>
                </a:moveTo>
                <a:lnTo>
                  <a:pt x="88900" y="0"/>
                </a:lnTo>
                <a:lnTo>
                  <a:pt x="88900" y="797"/>
                </a:lnTo>
                <a:lnTo>
                  <a:pt x="0" y="79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2" t="100001" r="46420" b="-929"/>
          <a:stretch>
            <a:fillRect/>
          </a:stretch>
        </p:blipFill>
        <p:spPr>
          <a:xfrm>
            <a:off x="2783112" y="5978727"/>
            <a:ext cx="88900" cy="36838"/>
          </a:xfrm>
          <a:custGeom>
            <a:avLst/>
            <a:gdLst>
              <a:gd name="connsiteX0" fmla="*/ 0 w 88900"/>
              <a:gd name="connsiteY0" fmla="*/ 0 h 36838"/>
              <a:gd name="connsiteX1" fmla="*/ 88900 w 88900"/>
              <a:gd name="connsiteY1" fmla="*/ 0 h 36838"/>
              <a:gd name="connsiteX2" fmla="*/ 88900 w 88900"/>
              <a:gd name="connsiteY2" fmla="*/ 36838 h 36838"/>
              <a:gd name="connsiteX3" fmla="*/ 0 w 88900"/>
              <a:gd name="connsiteY3" fmla="*/ 36838 h 36838"/>
              <a:gd name="connsiteX4" fmla="*/ 0 w 88900"/>
              <a:gd name="connsiteY4" fmla="*/ 0 h 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00" h="36838">
                <a:moveTo>
                  <a:pt x="0" y="0"/>
                </a:moveTo>
                <a:lnTo>
                  <a:pt x="88900" y="0"/>
                </a:lnTo>
                <a:lnTo>
                  <a:pt x="88900" y="36838"/>
                </a:lnTo>
                <a:lnTo>
                  <a:pt x="0" y="368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97D83F1-A539-4E5F-B5F5-699CF91F531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39" y="1513134"/>
            <a:ext cx="8728061" cy="4398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6F49CAB7-F5B6-4B85-A026-CA2FE8A1D774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C05341B-0332-424E-A1AF-FA69B408D91B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24DBC74-607F-4F0A-8FD5-607B3D58BA49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矩形 44">
            <a:extLst>
              <a:ext uri="{FF2B5EF4-FFF2-40B4-BE49-F238E27FC236}">
                <a16:creationId xmlns:a16="http://schemas.microsoft.com/office/drawing/2014/main" id="{442E1BB2-3A21-447F-9FA9-12C654A75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问题管理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删除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438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82DD2A5-435E-4230-A3DF-27617695186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1824035"/>
            <a:ext cx="6998571" cy="45237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51F0C6C-8E62-407C-A135-8B129DAE6D10}"/>
              </a:ext>
            </a:extLst>
          </p:cNvPr>
          <p:cNvSpPr txBox="1"/>
          <p:nvPr/>
        </p:nvSpPr>
        <p:spPr>
          <a:xfrm>
            <a:off x="8182946" y="3135085"/>
            <a:ext cx="3312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点击操作后的编辑按钮，实现问题编辑，可以对问题标题、分类、内容等进行修改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BC4D939-43CD-4E57-94FC-8DB3D617B1AD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E12B09D-8718-47FA-850E-E9A228BE05AC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70572A2-D1B9-4FF3-BE4A-726B9F8F3048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矩形 44">
            <a:extLst>
              <a:ext uri="{FF2B5EF4-FFF2-40B4-BE49-F238E27FC236}">
                <a16:creationId xmlns:a16="http://schemas.microsoft.com/office/drawing/2014/main" id="{56EC99A1-C84E-4F19-9A0F-B2FFDABBB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问题管理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编辑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712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1" name="矩形 40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318" name="矩形 42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分类管理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0" y="5013325"/>
            <a:ext cx="3133725" cy="1844675"/>
          </a:xfrm>
          <a:prstGeom prst="triangle">
            <a:avLst>
              <a:gd name="adj" fmla="val 0"/>
            </a:avLst>
          </a:prstGeom>
          <a:solidFill>
            <a:srgbClr val="8CD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>
            <a:off x="9058275" y="5011738"/>
            <a:ext cx="3133725" cy="1844675"/>
          </a:xfrm>
          <a:prstGeom prst="triangle">
            <a:avLst>
              <a:gd name="adj" fmla="val 100000"/>
            </a:avLst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10857A-D7A9-4863-ABA3-9451F37EB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11" y="1040602"/>
            <a:ext cx="8101865" cy="5020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1" name="矩形 40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318" name="矩形 42"/>
          <p:cNvSpPr>
            <a:spLocks noChangeArrowheads="1"/>
          </p:cNvSpPr>
          <p:nvPr/>
        </p:nvSpPr>
        <p:spPr bwMode="auto">
          <a:xfrm>
            <a:off x="858838" y="425450"/>
            <a:ext cx="3952859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分类管理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添加新分类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0" y="5013325"/>
            <a:ext cx="3133725" cy="1844675"/>
          </a:xfrm>
          <a:prstGeom prst="triangle">
            <a:avLst>
              <a:gd name="adj" fmla="val 0"/>
            </a:avLst>
          </a:prstGeom>
          <a:solidFill>
            <a:srgbClr val="8CD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>
            <a:off x="9058275" y="5011738"/>
            <a:ext cx="3133725" cy="1844675"/>
          </a:xfrm>
          <a:prstGeom prst="triangle">
            <a:avLst>
              <a:gd name="adj" fmla="val 100000"/>
            </a:avLst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431F01-362C-4BF0-9DF6-49DC65CA4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639" y="1127151"/>
            <a:ext cx="9416722" cy="52716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878DCB-7702-41AE-A00C-EF316E186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944" y="1754656"/>
            <a:ext cx="6907249" cy="43709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93943D-C6AD-45C7-9CC7-E077F0894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437" y="1295437"/>
            <a:ext cx="8325126" cy="479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1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1" name="矩形 40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318" name="矩形 42"/>
          <p:cNvSpPr>
            <a:spLocks noChangeArrowheads="1"/>
          </p:cNvSpPr>
          <p:nvPr/>
        </p:nvSpPr>
        <p:spPr bwMode="auto">
          <a:xfrm>
            <a:off x="858838" y="425450"/>
            <a:ext cx="30003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分类管理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编辑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0" y="5013325"/>
            <a:ext cx="3133725" cy="1844675"/>
          </a:xfrm>
          <a:prstGeom prst="triangle">
            <a:avLst>
              <a:gd name="adj" fmla="val 0"/>
            </a:avLst>
          </a:prstGeom>
          <a:solidFill>
            <a:srgbClr val="8CD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>
            <a:off x="9058275" y="5011738"/>
            <a:ext cx="3133725" cy="1844675"/>
          </a:xfrm>
          <a:prstGeom prst="triangle">
            <a:avLst>
              <a:gd name="adj" fmla="val 100000"/>
            </a:avLst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83998F-2125-4A85-BB15-7819EE2A7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153" y="1097078"/>
            <a:ext cx="8001693" cy="46638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FE2507-D2FF-4104-AAC5-0E63326E0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812" y="872268"/>
            <a:ext cx="9876376" cy="51134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CFAFFC-5347-4CD8-A9CD-01FDAFB98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142" y="872269"/>
            <a:ext cx="10348857" cy="52859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5516F31-5774-4EF1-A8FB-4061D8F2B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3725" y="1772514"/>
            <a:ext cx="6797629" cy="41608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37EA300-5BFE-411F-AAC1-348599FE05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82" y="972234"/>
            <a:ext cx="10476075" cy="518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8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1" name="矩形 40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318" name="矩形 42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分类管理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删除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0" y="5013325"/>
            <a:ext cx="3133725" cy="1844675"/>
          </a:xfrm>
          <a:prstGeom prst="triangle">
            <a:avLst>
              <a:gd name="adj" fmla="val 0"/>
            </a:avLst>
          </a:prstGeom>
          <a:solidFill>
            <a:srgbClr val="8CD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>
            <a:off x="9058275" y="5011738"/>
            <a:ext cx="3133725" cy="1844675"/>
          </a:xfrm>
          <a:prstGeom prst="triangle">
            <a:avLst>
              <a:gd name="adj" fmla="val 100000"/>
            </a:avLst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70317F-85BB-44C4-90B8-DFC671CDC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049" y="1097078"/>
            <a:ext cx="7635902" cy="46638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B1C9BC-B5E8-473A-BAA4-220561F30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967" y="1097078"/>
            <a:ext cx="9762066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1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1" name="矩形 40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318" name="矩形 42"/>
          <p:cNvSpPr>
            <a:spLocks noChangeArrowheads="1"/>
          </p:cNvSpPr>
          <p:nvPr/>
        </p:nvSpPr>
        <p:spPr bwMode="auto">
          <a:xfrm>
            <a:off x="858838" y="425450"/>
            <a:ext cx="3411321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分类管理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批量删除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0" y="5013325"/>
            <a:ext cx="3133725" cy="1844675"/>
          </a:xfrm>
          <a:prstGeom prst="triangle">
            <a:avLst>
              <a:gd name="adj" fmla="val 0"/>
            </a:avLst>
          </a:prstGeom>
          <a:solidFill>
            <a:srgbClr val="8CD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>
            <a:off x="9058275" y="5011738"/>
            <a:ext cx="3133725" cy="1844675"/>
          </a:xfrm>
          <a:prstGeom prst="triangle">
            <a:avLst>
              <a:gd name="adj" fmla="val 100000"/>
            </a:avLst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E1D318-5703-46E4-AFA2-FEE28AB26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02" y="1268543"/>
            <a:ext cx="8481795" cy="43209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B0FAF9-F343-44E1-94BA-0C4D605DF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75" y="1611787"/>
            <a:ext cx="9514838" cy="38479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61A9A7-2450-4C12-BCD6-EFAE7CC16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102" y="1039567"/>
            <a:ext cx="8167456" cy="47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0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95400" y="0"/>
            <a:ext cx="2448272" cy="4365104"/>
          </a:xfrm>
          <a:prstGeom prst="rect">
            <a:avLst/>
          </a:prstGeom>
          <a:solidFill>
            <a:srgbClr val="4797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19536" y="2182552"/>
            <a:ext cx="1800000" cy="1800000"/>
          </a:xfrm>
          <a:prstGeom prst="ellipse">
            <a:avLst/>
          </a:prstGeom>
          <a:solidFill>
            <a:srgbClr val="5DB3B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23392" y="2708920"/>
            <a:ext cx="259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LOGO</a:t>
            </a:r>
            <a:endParaRPr lang="zh-CN" altLang="en-US" sz="4400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74110" y="3013501"/>
            <a:ext cx="71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737373"/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前台部分展示</a:t>
            </a:r>
          </a:p>
        </p:txBody>
      </p:sp>
    </p:spTree>
    <p:extLst>
      <p:ext uri="{BB962C8B-B14F-4D97-AF65-F5344CB8AC3E}">
        <p14:creationId xmlns:p14="http://schemas.microsoft.com/office/powerpoint/2010/main" val="137543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385750C-53AA-4F76-9B1D-71FC426127CD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7E1F27A-2E8A-481F-A11F-56855F7A7C95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BBA3419-CA17-46B2-8E30-C749A3526395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矩形 42">
            <a:extLst>
              <a:ext uri="{FF2B5EF4-FFF2-40B4-BE49-F238E27FC236}">
                <a16:creationId xmlns:a16="http://schemas.microsoft.com/office/drawing/2014/main" id="{96329363-A310-4AA8-8ABD-E34ACBF76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3411321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前台首页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5FCCE8D-022F-4E08-B93E-A5C1BBA83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530" y="984434"/>
            <a:ext cx="9004495" cy="525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3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9">
            <a:extLst>
              <a:ext uri="{FF2B5EF4-FFF2-40B4-BE49-F238E27FC236}">
                <a16:creationId xmlns:a16="http://schemas.microsoft.com/office/drawing/2014/main" id="{77FF1C01-70ED-41A1-8F98-B52F2E6A5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6961790" y="2183606"/>
            <a:ext cx="7254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文本框 20">
            <a:extLst>
              <a:ext uri="{FF2B5EF4-FFF2-40B4-BE49-F238E27FC236}">
                <a16:creationId xmlns:a16="http://schemas.microsoft.com/office/drawing/2014/main" id="{E025885F-84C1-4A5A-95A6-83DFAA3AB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4278" y="2286794"/>
            <a:ext cx="3429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007F58"/>
                </a:solidFill>
                <a:latin typeface="微软雅黑" panose="020B0503020204020204" pitchFamily="34" charset="-122"/>
              </a:rPr>
              <a:t>后台展示</a:t>
            </a:r>
          </a:p>
        </p:txBody>
      </p:sp>
      <p:sp>
        <p:nvSpPr>
          <p:cNvPr id="5124" name="文本框 21">
            <a:extLst>
              <a:ext uri="{FF2B5EF4-FFF2-40B4-BE49-F238E27FC236}">
                <a16:creationId xmlns:a16="http://schemas.microsoft.com/office/drawing/2014/main" id="{00F5456A-6C44-425C-A375-6A0B10BDF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790" y="2196306"/>
            <a:ext cx="5969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5125" name="图片 24">
            <a:extLst>
              <a:ext uri="{FF2B5EF4-FFF2-40B4-BE49-F238E27FC236}">
                <a16:creationId xmlns:a16="http://schemas.microsoft.com/office/drawing/2014/main" id="{83F34066-88E8-4536-9606-6CF86E2B3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6961790" y="3094831"/>
            <a:ext cx="7254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文本框 25">
            <a:extLst>
              <a:ext uri="{FF2B5EF4-FFF2-40B4-BE49-F238E27FC236}">
                <a16:creationId xmlns:a16="http://schemas.microsoft.com/office/drawing/2014/main" id="{D37DCCCC-2E12-485B-8868-E98EC9BC1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4278" y="3198019"/>
            <a:ext cx="3429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007F58"/>
                </a:solidFill>
                <a:latin typeface="微软雅黑" panose="020B0503020204020204" pitchFamily="34" charset="-122"/>
              </a:rPr>
              <a:t>前台展示</a:t>
            </a:r>
          </a:p>
        </p:txBody>
      </p:sp>
      <p:sp>
        <p:nvSpPr>
          <p:cNvPr id="5127" name="文本框 26">
            <a:extLst>
              <a:ext uri="{FF2B5EF4-FFF2-40B4-BE49-F238E27FC236}">
                <a16:creationId xmlns:a16="http://schemas.microsoft.com/office/drawing/2014/main" id="{5C74669F-E0AD-427F-8F68-6DD70930A4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790" y="3107531"/>
            <a:ext cx="5969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5128" name="图片 27">
            <a:extLst>
              <a:ext uri="{FF2B5EF4-FFF2-40B4-BE49-F238E27FC236}">
                <a16:creationId xmlns:a16="http://schemas.microsoft.com/office/drawing/2014/main" id="{3AC84737-5868-4734-9347-80D4B7966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6961790" y="3982244"/>
            <a:ext cx="7254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9" name="文本框 28">
            <a:extLst>
              <a:ext uri="{FF2B5EF4-FFF2-40B4-BE49-F238E27FC236}">
                <a16:creationId xmlns:a16="http://schemas.microsoft.com/office/drawing/2014/main" id="{564286CC-751D-44A6-9169-1576CB6BA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4278" y="4085431"/>
            <a:ext cx="3429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007F58"/>
                </a:solidFill>
                <a:latin typeface="微软雅黑" panose="020B0503020204020204" pitchFamily="34" charset="-122"/>
              </a:rPr>
              <a:t>基于华为云的协作展示</a:t>
            </a:r>
          </a:p>
        </p:txBody>
      </p:sp>
      <p:sp>
        <p:nvSpPr>
          <p:cNvPr id="5130" name="文本框 29">
            <a:extLst>
              <a:ext uri="{FF2B5EF4-FFF2-40B4-BE49-F238E27FC236}">
                <a16:creationId xmlns:a16="http://schemas.microsoft.com/office/drawing/2014/main" id="{2DC2ED2D-4B50-4433-A1E7-F78AFEA90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790" y="3994944"/>
            <a:ext cx="5969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5137" name="图片 18">
            <a:extLst>
              <a:ext uri="{FF2B5EF4-FFF2-40B4-BE49-F238E27FC236}">
                <a16:creationId xmlns:a16="http://schemas.microsoft.com/office/drawing/2014/main" id="{219DF046-02CD-4DF1-9EFA-E2E4CCBF1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24423">
            <a:off x="423863" y="1516063"/>
            <a:ext cx="5759450" cy="342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8" name="文本框 32">
            <a:extLst>
              <a:ext uri="{FF2B5EF4-FFF2-40B4-BE49-F238E27FC236}">
                <a16:creationId xmlns:a16="http://schemas.microsoft.com/office/drawing/2014/main" id="{C14D6C94-2119-49E7-8700-302589F12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0950" y="2717800"/>
            <a:ext cx="4445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6600">
                <a:solidFill>
                  <a:schemeClr val="bg1"/>
                </a:solidFill>
                <a:latin typeface="Impact" panose="020B0806030902050204" pitchFamily="34" charset="0"/>
              </a:rPr>
              <a:t>CONTENTS</a:t>
            </a:r>
            <a:endParaRPr lang="zh-CN" altLang="en-US" sz="6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9" name="图片 27">
            <a:extLst>
              <a:ext uri="{FF2B5EF4-FFF2-40B4-BE49-F238E27FC236}">
                <a16:creationId xmlns:a16="http://schemas.microsoft.com/office/drawing/2014/main" id="{C07072B4-38AA-4469-9A99-EB84DDF5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6961790" y="4762430"/>
            <a:ext cx="7254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文本框 28">
            <a:extLst>
              <a:ext uri="{FF2B5EF4-FFF2-40B4-BE49-F238E27FC236}">
                <a16:creationId xmlns:a16="http://schemas.microsoft.com/office/drawing/2014/main" id="{81E8B1F6-18D6-495D-89A3-2FFC6844C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4278" y="4865617"/>
            <a:ext cx="3429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007F58"/>
                </a:solidFill>
                <a:latin typeface="微软雅黑" panose="020B0503020204020204" pitchFamily="34" charset="-122"/>
              </a:rPr>
              <a:t>总结</a:t>
            </a:r>
          </a:p>
        </p:txBody>
      </p:sp>
      <p:sp>
        <p:nvSpPr>
          <p:cNvPr id="21" name="文本框 29">
            <a:extLst>
              <a:ext uri="{FF2B5EF4-FFF2-40B4-BE49-F238E27FC236}">
                <a16:creationId xmlns:a16="http://schemas.microsoft.com/office/drawing/2014/main" id="{7B3F9273-CEA6-4A5A-849A-D0459C12A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790" y="4818785"/>
            <a:ext cx="5969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CDCECDF-5219-475B-8212-48E4C9F00330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BE659E0-5AA2-4200-93BB-998D490619BF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F896820-BE89-47D6-9817-6EF0F51DB399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矩形 42">
            <a:extLst>
              <a:ext uri="{FF2B5EF4-FFF2-40B4-BE49-F238E27FC236}">
                <a16:creationId xmlns:a16="http://schemas.microsoft.com/office/drawing/2014/main" id="{D8291DEE-2C72-4DCD-8A3E-C75AEF508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3411321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前台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文章详情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D793190-2182-4326-805D-3C4A42210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310" y="1266984"/>
            <a:ext cx="8804049" cy="531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8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1925" y="0"/>
            <a:ext cx="29781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文章分享</a:t>
            </a:r>
          </a:p>
        </p:txBody>
      </p:sp>
      <p:pic>
        <p:nvPicPr>
          <p:cNvPr id="3" name="图片 -214748259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574040"/>
            <a:ext cx="5419090" cy="19773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73755"/>
            <a:ext cx="4491355" cy="19862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91355" y="645160"/>
            <a:ext cx="7620000" cy="3969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/>
              <a:t>function shareToSinaWB(event){</a:t>
            </a:r>
          </a:p>
          <a:p>
            <a:pPr algn="l"/>
            <a:r>
              <a:rPr lang="zh-CN" altLang="en-US" dirty="0"/>
              <a:t>        event.preventDefault();</a:t>
            </a:r>
          </a:p>
          <a:p>
            <a:pPr algn="l"/>
            <a:r>
              <a:rPr lang="zh-CN" altLang="en-US" dirty="0"/>
              <a:t>        var _shareUrl = 'http://v.t.sina.com.cn/share/share.php?title="123"';     </a:t>
            </a:r>
          </a:p>
          <a:p>
            <a:pPr algn="l"/>
            <a:r>
              <a:rPr lang="zh-CN" altLang="en-US" dirty="0"/>
              <a:t>        _shareUrl += '&amp;url='+ encodeURIComponent(_url||document.location);     </a:t>
            </a:r>
          </a:p>
          <a:p>
            <a:pPr algn="l"/>
            <a:r>
              <a:rPr lang="zh-CN" altLang="en-US" dirty="0"/>
              <a:t>        _shareUrl += '&amp;title=' + encodeURIComponent(_title||document.title);</a:t>
            </a:r>
          </a:p>
          <a:p>
            <a:pPr algn="l"/>
            <a:r>
              <a:rPr lang="zh-CN" altLang="en-US" dirty="0"/>
              <a:t>        window.open(_shareUrl,'_blank');</a:t>
            </a:r>
          </a:p>
          <a:p>
            <a:pPr algn="l"/>
            <a:r>
              <a:rPr lang="zh-CN" altLang="en-US" dirty="0"/>
              <a:t>}</a:t>
            </a:r>
          </a:p>
          <a:p>
            <a:pPr algn="l"/>
            <a:endParaRPr lang="zh-CN" altLang="en-US" dirty="0"/>
          </a:p>
          <a:p>
            <a:pPr algn="l"/>
            <a:r>
              <a:rPr lang="zh-CN" altLang="en-US" dirty="0"/>
              <a:t>&lt;a href="javascript:void(0)" class="share_xlwb"</a:t>
            </a:r>
          </a:p>
          <a:p>
            <a:pPr algn="l"/>
            <a:r>
              <a:rPr lang="zh-CN" altLang="en-US" dirty="0"/>
              <a:t> onclick="shareToSinaWB(event)" title="分享到新浪微博"&gt;</a:t>
            </a:r>
          </a:p>
          <a:p>
            <a:pPr algn="l"/>
            <a:r>
              <a:rPr lang="zh-CN" altLang="en-US" dirty="0"/>
              <a:t>       &lt;img th:width="30" th:height="30"</a:t>
            </a:r>
          </a:p>
          <a:p>
            <a:pPr algn="l"/>
            <a:r>
              <a:rPr lang="zh-CN" altLang="en-US" dirty="0"/>
              <a:t> src="http://</a:t>
            </a:r>
          </a:p>
          <a:p>
            <a:pPr algn="l"/>
            <a:r>
              <a:rPr lang="zh-CN" altLang="en-US" dirty="0"/>
              <a:t>images.cnblogs.com/cnblogs_com/a-cat/1193051/o_img_xlwb.png" /&gt;</a:t>
            </a:r>
          </a:p>
          <a:p>
            <a:pPr algn="l"/>
            <a:r>
              <a:rPr lang="zh-CN" altLang="en-US" dirty="0"/>
              <a:t>&lt;/a&gt;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445" y="4515485"/>
            <a:ext cx="7449820" cy="2342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0345" y="0"/>
            <a:ext cx="3105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</a:rPr>
              <a:t>文章评论</a:t>
            </a:r>
          </a:p>
        </p:txBody>
      </p:sp>
      <p:pic>
        <p:nvPicPr>
          <p:cNvPr id="3" name="图片 -21474825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" y="942023"/>
            <a:ext cx="5271770" cy="14420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-21474825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" y="4239578"/>
            <a:ext cx="5269230" cy="13963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423" y="743903"/>
            <a:ext cx="5271135" cy="16402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7740" y="2598420"/>
            <a:ext cx="4155440" cy="22472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-214748260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7740" y="4965700"/>
            <a:ext cx="4546600" cy="1892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20345" y="3115310"/>
            <a:ext cx="498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点击回复后数据库数据更新，同时页面异步更新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57480" y="0"/>
            <a:ext cx="20193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</a:rPr>
              <a:t>删除文章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72440" y="1552575"/>
            <a:ext cx="265811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点击删除文章，将文章ID传至控制器，控制器删除文章ID对应的文章记录，并返回值到前端，前端判断确认已删除后，跳转页面到文章首页界面</a:t>
            </a:r>
            <a:r>
              <a:rPr lang="en-US" altLang="zh-CN"/>
              <a:t>.</a:t>
            </a:r>
          </a:p>
        </p:txBody>
      </p:sp>
      <p:pic>
        <p:nvPicPr>
          <p:cNvPr id="3" name="图片 -21474826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902970"/>
            <a:ext cx="3778250" cy="546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925" y="3341370"/>
            <a:ext cx="3479800" cy="3225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055" y="2308225"/>
            <a:ext cx="3321050" cy="1746250"/>
          </a:xfrm>
          <a:prstGeom prst="rect">
            <a:avLst/>
          </a:prstGeom>
        </p:spPr>
      </p:pic>
      <p:cxnSp>
        <p:nvCxnSpPr>
          <p:cNvPr id="12" name="曲线连接符 11"/>
          <p:cNvCxnSpPr>
            <a:stCxn id="2147484691" idx="2"/>
            <a:endCxn id="10" idx="0"/>
          </p:cNvCxnSpPr>
          <p:nvPr/>
        </p:nvCxnSpPr>
        <p:spPr>
          <a:xfrm rot="5400000">
            <a:off x="4511675" y="2395220"/>
            <a:ext cx="1892300" cy="317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15"/>
          <p:cNvCxnSpPr/>
          <p:nvPr/>
        </p:nvCxnSpPr>
        <p:spPr>
          <a:xfrm rot="16200000">
            <a:off x="6951345" y="2921635"/>
            <a:ext cx="1660525" cy="1315085"/>
          </a:xfrm>
          <a:prstGeom prst="curvedConnector3">
            <a:avLst>
              <a:gd name="adj1" fmla="val 4998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/>
          <p:nvPr/>
        </p:nvCxnSpPr>
        <p:spPr>
          <a:xfrm rot="10800000" flipV="1">
            <a:off x="6649720" y="3891280"/>
            <a:ext cx="3061335" cy="1454785"/>
          </a:xfrm>
          <a:prstGeom prst="curvedConnector3">
            <a:avLst>
              <a:gd name="adj1" fmla="val 4999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3835" y="0"/>
            <a:ext cx="11010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</a:rPr>
              <a:t>头像</a:t>
            </a:r>
          </a:p>
        </p:txBody>
      </p:sp>
      <p:pic>
        <p:nvPicPr>
          <p:cNvPr id="3" name="图片 -21474825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986790"/>
            <a:ext cx="5845810" cy="4103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639560" y="2827655"/>
            <a:ext cx="46399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控制器中通过用户ID获取到用户头像headpic地址，为其加上对应前缀后传到前端，前端通过</a:t>
            </a:r>
            <a:r>
              <a:rPr lang="en-US" altLang="zh-CN"/>
              <a:t>thymleaf</a:t>
            </a:r>
            <a:r>
              <a:rPr lang="zh-CN" altLang="en-US"/>
              <a:t>格式取值显示头像</a:t>
            </a:r>
            <a:r>
              <a:rPr lang="en-US" altLang="zh-CN"/>
              <a:t>.</a:t>
            </a:r>
          </a:p>
        </p:txBody>
      </p:sp>
      <p:pic>
        <p:nvPicPr>
          <p:cNvPr id="5" name="图片 -21474826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490" y="5555615"/>
            <a:ext cx="7491095" cy="5118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95400" y="0"/>
            <a:ext cx="2448272" cy="4365104"/>
          </a:xfrm>
          <a:prstGeom prst="rect">
            <a:avLst/>
          </a:prstGeom>
          <a:solidFill>
            <a:srgbClr val="4797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19536" y="2182552"/>
            <a:ext cx="1800000" cy="1800000"/>
          </a:xfrm>
          <a:prstGeom prst="ellipse">
            <a:avLst/>
          </a:prstGeom>
          <a:solidFill>
            <a:srgbClr val="5DB3B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23392" y="2708920"/>
            <a:ext cx="259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LOGO</a:t>
            </a:r>
            <a:endParaRPr lang="zh-CN" altLang="en-US" sz="4400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18021" y="2783007"/>
            <a:ext cx="71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737373"/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基于华为云的开发协作</a:t>
            </a:r>
          </a:p>
        </p:txBody>
      </p:sp>
    </p:spTree>
    <p:extLst>
      <p:ext uri="{BB962C8B-B14F-4D97-AF65-F5344CB8AC3E}">
        <p14:creationId xmlns:p14="http://schemas.microsoft.com/office/powerpoint/2010/main" val="353946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23392" y="2708920"/>
            <a:ext cx="259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LOGO</a:t>
            </a:r>
            <a:endParaRPr lang="zh-CN" altLang="en-US" sz="4400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30B515-1BAB-46C2-A5C7-1D09E0BD5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995"/>
            <a:ext cx="12192000" cy="44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3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706322-ADAD-4F27-8946-09E9A13B13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682" y="0"/>
            <a:ext cx="6130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1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CDCECDF-5219-475B-8212-48E4C9F00330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BE659E0-5AA2-4200-93BB-998D490619BF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F896820-BE89-47D6-9817-6EF0F51DB399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矩形 42">
            <a:extLst>
              <a:ext uri="{FF2B5EF4-FFF2-40B4-BE49-F238E27FC236}">
                <a16:creationId xmlns:a16="http://schemas.microsoft.com/office/drawing/2014/main" id="{D8291DEE-2C72-4DCD-8A3E-C75AEF508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3411321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3D16D00-4C5D-4131-97BA-8182EB92763B}"/>
              </a:ext>
            </a:extLst>
          </p:cNvPr>
          <p:cNvSpPr txBox="1"/>
          <p:nvPr/>
        </p:nvSpPr>
        <p:spPr>
          <a:xfrm>
            <a:off x="795776" y="1932516"/>
            <a:ext cx="103001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  这次实训我们小组完成基本的</a:t>
            </a:r>
            <a:r>
              <a:rPr lang="en-US" altLang="zh-CN" sz="2000" dirty="0"/>
              <a:t>6</a:t>
            </a:r>
            <a:r>
              <a:rPr lang="zh-CN" altLang="en-US" sz="2000" dirty="0"/>
              <a:t>个功能模块，也用到了华为云协作的方式，体验了公司企业的团队开发。经过十天的学习，从不知道</a:t>
            </a:r>
            <a:r>
              <a:rPr lang="en-US" altLang="zh-CN" sz="2000" dirty="0"/>
              <a:t>spring</a:t>
            </a:r>
            <a:r>
              <a:rPr lang="zh-CN" altLang="en-US" sz="2000" dirty="0"/>
              <a:t>是什么到学习怎么用它再到做出项目，时间其实是有点匆忙的，接触到的也只是皮毛，但是也让我们看到了企业级的项目整体的开发框架，对于未来的实习、工作都有很大的帮助。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         这次大作业我们组存在有很多不足之处。由于小组成员平时较少用</a:t>
            </a:r>
            <a:r>
              <a:rPr lang="en-US" altLang="zh-CN" sz="2000" dirty="0"/>
              <a:t>git</a:t>
            </a:r>
            <a:r>
              <a:rPr lang="zh-CN" altLang="en-US" sz="2000" dirty="0"/>
              <a:t>，所以对代码提交管理流程不是特别清晰，花了一些时间学习。团队进度没有按照原计划那样顺利，到今天早上每个模块任务才基本完成，而且存在一些</a:t>
            </a:r>
            <a:r>
              <a:rPr lang="en-US" altLang="zh-CN" sz="2000" dirty="0"/>
              <a:t>bug</a:t>
            </a:r>
            <a:r>
              <a:rPr lang="zh-CN" altLang="en-US" sz="2000" dirty="0"/>
              <a:t>，需要不断沟通和协调，因此我们的项目也没能将全部人的部分合并起来。</a:t>
            </a:r>
            <a:endParaRPr lang="en-US" altLang="zh-CN" sz="2000" dirty="0"/>
          </a:p>
          <a:p>
            <a:r>
              <a:rPr lang="en-US" altLang="zh-CN" sz="2000" dirty="0"/>
              <a:t>        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1071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32627B-4FE3-41CA-9428-B71E0A965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31" y="101370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      不过我们在这次实训也学到很多实用的东西。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/>
            <a:r>
              <a:rPr lang="en-US" altLang="zh-CN" dirty="0" err="1"/>
              <a:t>thymeleaf</a:t>
            </a:r>
            <a:r>
              <a:rPr lang="zh-CN" altLang="en-US" dirty="0"/>
              <a:t>为前端编写和后端编写的解耦合提供了极大的方便，从而可以专心写好前端，待需要与后端连接时候，只需在原来</a:t>
            </a:r>
            <a:r>
              <a:rPr lang="en-US" altLang="zh-CN" dirty="0"/>
              <a:t>html</a:t>
            </a:r>
            <a:r>
              <a:rPr lang="zh-CN" altLang="en-US" dirty="0"/>
              <a:t>标签上补充上</a:t>
            </a:r>
            <a:r>
              <a:rPr lang="en-US" altLang="zh-CN" dirty="0" err="1"/>
              <a:t>th</a:t>
            </a:r>
            <a:r>
              <a:rPr lang="zh-CN" altLang="en-US" dirty="0"/>
              <a:t>的语句就行了！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Spring Boot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简化新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Spring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应用的初始搭建以及开发过程，该框架使用了特定的方式来进行配置，从而不再需要定义样板化的配置；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mybatis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-plus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封装好了一些对于单表查询的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crud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方法，我们不需要再写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xml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了，直接调用这些方法就行。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这次我们还用上了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mybatis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-generator-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gui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的工具，能帮助我们根据已定义的数据库表自动生成对应的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bean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，</a:t>
            </a:r>
            <a:r>
              <a:rPr lang="en-US" altLang="zh-CN" dirty="0" err="1">
                <a:solidFill>
                  <a:srgbClr val="333333"/>
                </a:solidFill>
                <a:latin typeface="arial" panose="020B0604020202020204" pitchFamily="34" charset="0"/>
              </a:rPr>
              <a:t>dao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和</a:t>
            </a:r>
            <a:r>
              <a:rPr lang="en-US" altLang="zh-CN" dirty="0" err="1">
                <a:solidFill>
                  <a:srgbClr val="333333"/>
                </a:solidFill>
                <a:latin typeface="arial" panose="020B0604020202020204" pitchFamily="34" charset="0"/>
              </a:rPr>
              <a:t>mybatis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的配置文件，体验自动工具带来的便捷性和高效性。</a:t>
            </a:r>
            <a:endParaRPr lang="zh-CN" altLang="en-US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8641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95400" y="0"/>
            <a:ext cx="2448272" cy="4365104"/>
          </a:xfrm>
          <a:prstGeom prst="rect">
            <a:avLst/>
          </a:prstGeom>
          <a:solidFill>
            <a:srgbClr val="4797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19536" y="2182552"/>
            <a:ext cx="1800000" cy="1800000"/>
          </a:xfrm>
          <a:prstGeom prst="ellipse">
            <a:avLst/>
          </a:prstGeom>
          <a:solidFill>
            <a:srgbClr val="5DB3B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23392" y="2708920"/>
            <a:ext cx="259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LOGO</a:t>
            </a:r>
            <a:endParaRPr lang="zh-CN" altLang="en-US" sz="4400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74110" y="3013501"/>
            <a:ext cx="71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737373"/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后台部分展示</a:t>
            </a:r>
          </a:p>
        </p:txBody>
      </p:sp>
    </p:spTree>
    <p:extLst>
      <p:ext uri="{BB962C8B-B14F-4D97-AF65-F5344CB8AC3E}">
        <p14:creationId xmlns:p14="http://schemas.microsoft.com/office/powerpoint/2010/main" val="252166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E39C97-9C4E-4755-8430-876E1EB20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0628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sz="2400" dirty="0"/>
              <a:t>此外，我们还对</a:t>
            </a:r>
            <a:r>
              <a:rPr lang="en-US" altLang="zh-CN" sz="2400" dirty="0" err="1"/>
              <a:t>LayUI</a:t>
            </a:r>
            <a:r>
              <a:rPr lang="zh-CN" altLang="en-US" sz="2400" dirty="0"/>
              <a:t>框架进行了学习，掌握了一定程度的</a:t>
            </a:r>
            <a:r>
              <a:rPr lang="en-US" altLang="zh-CN" sz="2400" dirty="0" err="1"/>
              <a:t>LayUI</a:t>
            </a:r>
            <a:r>
              <a:rPr lang="zh-CN" altLang="en-US" sz="2400" dirty="0"/>
              <a:t>便可以快速的开发各种各样的前端页面，满足各种不同的需求。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在学习了以上内容的基础下，我们完成了本次实训的项目开发，但是仅仅这样还不够，我们需要在往后的过程中不断的深入学习和巩固这些知识，为以后的工作生涯打下坚固的基础。</a:t>
            </a:r>
            <a:br>
              <a:rPr lang="zh-CN" altLang="en-US" sz="2400" dirty="0"/>
            </a:b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9397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3"/>
          <p:cNvSpPr>
            <a:spLocks noChangeArrowheads="1"/>
          </p:cNvSpPr>
          <p:nvPr/>
        </p:nvSpPr>
        <p:spPr bwMode="auto">
          <a:xfrm>
            <a:off x="4699000" y="3300413"/>
            <a:ext cx="2767013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/>
            <a:r>
              <a:rPr lang="zh-CN" altLang="en-US" sz="4400" b="1" noProof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添加标题</a:t>
            </a:r>
          </a:p>
        </p:txBody>
      </p:sp>
      <p:grpSp>
        <p:nvGrpSpPr>
          <p:cNvPr id="6" name="Group 131"/>
          <p:cNvGrpSpPr/>
          <p:nvPr/>
        </p:nvGrpSpPr>
        <p:grpSpPr>
          <a:xfrm>
            <a:off x="5830934" y="2308851"/>
            <a:ext cx="503238" cy="792163"/>
            <a:chOff x="2682875" y="893764"/>
            <a:chExt cx="503238" cy="792163"/>
          </a:xfrm>
          <a:solidFill>
            <a:schemeClr val="bg1"/>
          </a:solidFill>
        </p:grpSpPr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2682875" y="1182689"/>
              <a:ext cx="503238" cy="339725"/>
            </a:xfrm>
            <a:custGeom>
              <a:avLst/>
              <a:gdLst>
                <a:gd name="T0" fmla="*/ 452 w 953"/>
                <a:gd name="T1" fmla="*/ 640 h 641"/>
                <a:gd name="T2" fmla="*/ 380 w 953"/>
                <a:gd name="T3" fmla="*/ 631 h 641"/>
                <a:gd name="T4" fmla="*/ 312 w 953"/>
                <a:gd name="T5" fmla="*/ 612 h 641"/>
                <a:gd name="T6" fmla="*/ 250 w 953"/>
                <a:gd name="T7" fmla="*/ 584 h 641"/>
                <a:gd name="T8" fmla="*/ 192 w 953"/>
                <a:gd name="T9" fmla="*/ 548 h 641"/>
                <a:gd name="T10" fmla="*/ 139 w 953"/>
                <a:gd name="T11" fmla="*/ 504 h 641"/>
                <a:gd name="T12" fmla="*/ 95 w 953"/>
                <a:gd name="T13" fmla="*/ 453 h 641"/>
                <a:gd name="T14" fmla="*/ 58 w 953"/>
                <a:gd name="T15" fmla="*/ 396 h 641"/>
                <a:gd name="T16" fmla="*/ 29 w 953"/>
                <a:gd name="T17" fmla="*/ 334 h 641"/>
                <a:gd name="T18" fmla="*/ 9 w 953"/>
                <a:gd name="T19" fmla="*/ 267 h 641"/>
                <a:gd name="T20" fmla="*/ 1 w 953"/>
                <a:gd name="T21" fmla="*/ 198 h 641"/>
                <a:gd name="T22" fmla="*/ 0 w 953"/>
                <a:gd name="T23" fmla="*/ 69 h 641"/>
                <a:gd name="T24" fmla="*/ 12 w 953"/>
                <a:gd name="T25" fmla="*/ 31 h 641"/>
                <a:gd name="T26" fmla="*/ 42 w 953"/>
                <a:gd name="T27" fmla="*/ 6 h 641"/>
                <a:gd name="T28" fmla="*/ 69 w 953"/>
                <a:gd name="T29" fmla="*/ 0 h 641"/>
                <a:gd name="T30" fmla="*/ 108 w 953"/>
                <a:gd name="T31" fmla="*/ 13 h 641"/>
                <a:gd name="T32" fmla="*/ 132 w 953"/>
                <a:gd name="T33" fmla="*/ 43 h 641"/>
                <a:gd name="T34" fmla="*/ 138 w 953"/>
                <a:gd name="T35" fmla="*/ 175 h 641"/>
                <a:gd name="T36" fmla="*/ 141 w 953"/>
                <a:gd name="T37" fmla="*/ 208 h 641"/>
                <a:gd name="T38" fmla="*/ 149 w 953"/>
                <a:gd name="T39" fmla="*/ 256 h 641"/>
                <a:gd name="T40" fmla="*/ 179 w 953"/>
                <a:gd name="T41" fmla="*/ 330 h 641"/>
                <a:gd name="T42" fmla="*/ 238 w 953"/>
                <a:gd name="T43" fmla="*/ 406 h 641"/>
                <a:gd name="T44" fmla="*/ 315 w 953"/>
                <a:gd name="T45" fmla="*/ 463 h 641"/>
                <a:gd name="T46" fmla="*/ 408 w 953"/>
                <a:gd name="T47" fmla="*/ 496 h 641"/>
                <a:gd name="T48" fmla="*/ 459 w 953"/>
                <a:gd name="T49" fmla="*/ 501 h 641"/>
                <a:gd name="T50" fmla="*/ 494 w 953"/>
                <a:gd name="T51" fmla="*/ 501 h 641"/>
                <a:gd name="T52" fmla="*/ 545 w 953"/>
                <a:gd name="T53" fmla="*/ 496 h 641"/>
                <a:gd name="T54" fmla="*/ 637 w 953"/>
                <a:gd name="T55" fmla="*/ 463 h 641"/>
                <a:gd name="T56" fmla="*/ 715 w 953"/>
                <a:gd name="T57" fmla="*/ 406 h 641"/>
                <a:gd name="T58" fmla="*/ 773 w 953"/>
                <a:gd name="T59" fmla="*/ 330 h 641"/>
                <a:gd name="T60" fmla="*/ 804 w 953"/>
                <a:gd name="T61" fmla="*/ 256 h 641"/>
                <a:gd name="T62" fmla="*/ 813 w 953"/>
                <a:gd name="T63" fmla="*/ 208 h 641"/>
                <a:gd name="T64" fmla="*/ 815 w 953"/>
                <a:gd name="T65" fmla="*/ 69 h 641"/>
                <a:gd name="T66" fmla="*/ 820 w 953"/>
                <a:gd name="T67" fmla="*/ 43 h 641"/>
                <a:gd name="T68" fmla="*/ 845 w 953"/>
                <a:gd name="T69" fmla="*/ 13 h 641"/>
                <a:gd name="T70" fmla="*/ 884 w 953"/>
                <a:gd name="T71" fmla="*/ 0 h 641"/>
                <a:gd name="T72" fmla="*/ 911 w 953"/>
                <a:gd name="T73" fmla="*/ 6 h 641"/>
                <a:gd name="T74" fmla="*/ 942 w 953"/>
                <a:gd name="T75" fmla="*/ 31 h 641"/>
                <a:gd name="T76" fmla="*/ 953 w 953"/>
                <a:gd name="T77" fmla="*/ 69 h 641"/>
                <a:gd name="T78" fmla="*/ 953 w 953"/>
                <a:gd name="T79" fmla="*/ 198 h 641"/>
                <a:gd name="T80" fmla="*/ 943 w 953"/>
                <a:gd name="T81" fmla="*/ 267 h 641"/>
                <a:gd name="T82" fmla="*/ 924 w 953"/>
                <a:gd name="T83" fmla="*/ 334 h 641"/>
                <a:gd name="T84" fmla="*/ 895 w 953"/>
                <a:gd name="T85" fmla="*/ 396 h 641"/>
                <a:gd name="T86" fmla="*/ 859 w 953"/>
                <a:gd name="T87" fmla="*/ 453 h 641"/>
                <a:gd name="T88" fmla="*/ 813 w 953"/>
                <a:gd name="T89" fmla="*/ 504 h 641"/>
                <a:gd name="T90" fmla="*/ 762 w 953"/>
                <a:gd name="T91" fmla="*/ 548 h 641"/>
                <a:gd name="T92" fmla="*/ 704 w 953"/>
                <a:gd name="T93" fmla="*/ 584 h 641"/>
                <a:gd name="T94" fmla="*/ 640 w 953"/>
                <a:gd name="T95" fmla="*/ 612 h 641"/>
                <a:gd name="T96" fmla="*/ 572 w 953"/>
                <a:gd name="T97" fmla="*/ 631 h 641"/>
                <a:gd name="T98" fmla="*/ 501 w 953"/>
                <a:gd name="T99" fmla="*/ 64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3" h="641">
                  <a:moveTo>
                    <a:pt x="477" y="641"/>
                  </a:moveTo>
                  <a:lnTo>
                    <a:pt x="477" y="641"/>
                  </a:lnTo>
                  <a:lnTo>
                    <a:pt x="452" y="640"/>
                  </a:lnTo>
                  <a:lnTo>
                    <a:pt x="427" y="638"/>
                  </a:lnTo>
                  <a:lnTo>
                    <a:pt x="404" y="636"/>
                  </a:lnTo>
                  <a:lnTo>
                    <a:pt x="380" y="631"/>
                  </a:lnTo>
                  <a:lnTo>
                    <a:pt x="358" y="626"/>
                  </a:lnTo>
                  <a:lnTo>
                    <a:pt x="334" y="620"/>
                  </a:lnTo>
                  <a:lnTo>
                    <a:pt x="312" y="612"/>
                  </a:lnTo>
                  <a:lnTo>
                    <a:pt x="292" y="604"/>
                  </a:lnTo>
                  <a:lnTo>
                    <a:pt x="269" y="594"/>
                  </a:lnTo>
                  <a:lnTo>
                    <a:pt x="250" y="584"/>
                  </a:lnTo>
                  <a:lnTo>
                    <a:pt x="229" y="573"/>
                  </a:lnTo>
                  <a:lnTo>
                    <a:pt x="210" y="561"/>
                  </a:lnTo>
                  <a:lnTo>
                    <a:pt x="192" y="548"/>
                  </a:lnTo>
                  <a:lnTo>
                    <a:pt x="174" y="535"/>
                  </a:lnTo>
                  <a:lnTo>
                    <a:pt x="156" y="519"/>
                  </a:lnTo>
                  <a:lnTo>
                    <a:pt x="139" y="504"/>
                  </a:lnTo>
                  <a:lnTo>
                    <a:pt x="124" y="487"/>
                  </a:lnTo>
                  <a:lnTo>
                    <a:pt x="109" y="471"/>
                  </a:lnTo>
                  <a:lnTo>
                    <a:pt x="95" y="453"/>
                  </a:lnTo>
                  <a:lnTo>
                    <a:pt x="81" y="435"/>
                  </a:lnTo>
                  <a:lnTo>
                    <a:pt x="69" y="415"/>
                  </a:lnTo>
                  <a:lnTo>
                    <a:pt x="58" y="396"/>
                  </a:lnTo>
                  <a:lnTo>
                    <a:pt x="47" y="377"/>
                  </a:lnTo>
                  <a:lnTo>
                    <a:pt x="37" y="356"/>
                  </a:lnTo>
                  <a:lnTo>
                    <a:pt x="29" y="334"/>
                  </a:lnTo>
                  <a:lnTo>
                    <a:pt x="22" y="313"/>
                  </a:lnTo>
                  <a:lnTo>
                    <a:pt x="15" y="291"/>
                  </a:lnTo>
                  <a:lnTo>
                    <a:pt x="9" y="267"/>
                  </a:lnTo>
                  <a:lnTo>
                    <a:pt x="5" y="245"/>
                  </a:lnTo>
                  <a:lnTo>
                    <a:pt x="2" y="222"/>
                  </a:lnTo>
                  <a:lnTo>
                    <a:pt x="1" y="198"/>
                  </a:lnTo>
                  <a:lnTo>
                    <a:pt x="0" y="175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1" y="56"/>
                  </a:lnTo>
                  <a:lnTo>
                    <a:pt x="5" y="43"/>
                  </a:lnTo>
                  <a:lnTo>
                    <a:pt x="12" y="31"/>
                  </a:lnTo>
                  <a:lnTo>
                    <a:pt x="20" y="21"/>
                  </a:lnTo>
                  <a:lnTo>
                    <a:pt x="30" y="13"/>
                  </a:lnTo>
                  <a:lnTo>
                    <a:pt x="42" y="6"/>
                  </a:lnTo>
                  <a:lnTo>
                    <a:pt x="55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83" y="2"/>
                  </a:lnTo>
                  <a:lnTo>
                    <a:pt x="96" y="6"/>
                  </a:lnTo>
                  <a:lnTo>
                    <a:pt x="108" y="13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2" y="43"/>
                  </a:lnTo>
                  <a:lnTo>
                    <a:pt x="137" y="56"/>
                  </a:lnTo>
                  <a:lnTo>
                    <a:pt x="138" y="69"/>
                  </a:lnTo>
                  <a:lnTo>
                    <a:pt x="138" y="175"/>
                  </a:lnTo>
                  <a:lnTo>
                    <a:pt x="138" y="175"/>
                  </a:lnTo>
                  <a:lnTo>
                    <a:pt x="139" y="191"/>
                  </a:lnTo>
                  <a:lnTo>
                    <a:pt x="141" y="208"/>
                  </a:lnTo>
                  <a:lnTo>
                    <a:pt x="142" y="224"/>
                  </a:lnTo>
                  <a:lnTo>
                    <a:pt x="145" y="240"/>
                  </a:lnTo>
                  <a:lnTo>
                    <a:pt x="149" y="256"/>
                  </a:lnTo>
                  <a:lnTo>
                    <a:pt x="153" y="272"/>
                  </a:lnTo>
                  <a:lnTo>
                    <a:pt x="166" y="302"/>
                  </a:lnTo>
                  <a:lnTo>
                    <a:pt x="179" y="330"/>
                  </a:lnTo>
                  <a:lnTo>
                    <a:pt x="196" y="357"/>
                  </a:lnTo>
                  <a:lnTo>
                    <a:pt x="215" y="382"/>
                  </a:lnTo>
                  <a:lnTo>
                    <a:pt x="238" y="406"/>
                  </a:lnTo>
                  <a:lnTo>
                    <a:pt x="261" y="427"/>
                  </a:lnTo>
                  <a:lnTo>
                    <a:pt x="287" y="446"/>
                  </a:lnTo>
                  <a:lnTo>
                    <a:pt x="315" y="463"/>
                  </a:lnTo>
                  <a:lnTo>
                    <a:pt x="346" y="476"/>
                  </a:lnTo>
                  <a:lnTo>
                    <a:pt x="376" y="487"/>
                  </a:lnTo>
                  <a:lnTo>
                    <a:pt x="408" y="496"/>
                  </a:lnTo>
                  <a:lnTo>
                    <a:pt x="426" y="499"/>
                  </a:lnTo>
                  <a:lnTo>
                    <a:pt x="442" y="500"/>
                  </a:lnTo>
                  <a:lnTo>
                    <a:pt x="459" y="501"/>
                  </a:lnTo>
                  <a:lnTo>
                    <a:pt x="477" y="503"/>
                  </a:lnTo>
                  <a:lnTo>
                    <a:pt x="477" y="503"/>
                  </a:lnTo>
                  <a:lnTo>
                    <a:pt x="494" y="501"/>
                  </a:lnTo>
                  <a:lnTo>
                    <a:pt x="512" y="500"/>
                  </a:lnTo>
                  <a:lnTo>
                    <a:pt x="528" y="499"/>
                  </a:lnTo>
                  <a:lnTo>
                    <a:pt x="545" y="496"/>
                  </a:lnTo>
                  <a:lnTo>
                    <a:pt x="577" y="487"/>
                  </a:lnTo>
                  <a:lnTo>
                    <a:pt x="608" y="476"/>
                  </a:lnTo>
                  <a:lnTo>
                    <a:pt x="637" y="463"/>
                  </a:lnTo>
                  <a:lnTo>
                    <a:pt x="665" y="446"/>
                  </a:lnTo>
                  <a:lnTo>
                    <a:pt x="691" y="427"/>
                  </a:lnTo>
                  <a:lnTo>
                    <a:pt x="715" y="406"/>
                  </a:lnTo>
                  <a:lnTo>
                    <a:pt x="737" y="382"/>
                  </a:lnTo>
                  <a:lnTo>
                    <a:pt x="756" y="357"/>
                  </a:lnTo>
                  <a:lnTo>
                    <a:pt x="773" y="330"/>
                  </a:lnTo>
                  <a:lnTo>
                    <a:pt x="788" y="302"/>
                  </a:lnTo>
                  <a:lnTo>
                    <a:pt x="799" y="272"/>
                  </a:lnTo>
                  <a:lnTo>
                    <a:pt x="804" y="256"/>
                  </a:lnTo>
                  <a:lnTo>
                    <a:pt x="808" y="240"/>
                  </a:lnTo>
                  <a:lnTo>
                    <a:pt x="810" y="224"/>
                  </a:lnTo>
                  <a:lnTo>
                    <a:pt x="813" y="208"/>
                  </a:lnTo>
                  <a:lnTo>
                    <a:pt x="815" y="191"/>
                  </a:lnTo>
                  <a:lnTo>
                    <a:pt x="815" y="175"/>
                  </a:lnTo>
                  <a:lnTo>
                    <a:pt x="815" y="69"/>
                  </a:lnTo>
                  <a:lnTo>
                    <a:pt x="815" y="69"/>
                  </a:lnTo>
                  <a:lnTo>
                    <a:pt x="816" y="56"/>
                  </a:lnTo>
                  <a:lnTo>
                    <a:pt x="820" y="43"/>
                  </a:lnTo>
                  <a:lnTo>
                    <a:pt x="827" y="31"/>
                  </a:lnTo>
                  <a:lnTo>
                    <a:pt x="835" y="21"/>
                  </a:lnTo>
                  <a:lnTo>
                    <a:pt x="845" y="13"/>
                  </a:lnTo>
                  <a:lnTo>
                    <a:pt x="858" y="6"/>
                  </a:lnTo>
                  <a:lnTo>
                    <a:pt x="870" y="2"/>
                  </a:lnTo>
                  <a:lnTo>
                    <a:pt x="884" y="0"/>
                  </a:lnTo>
                  <a:lnTo>
                    <a:pt x="884" y="0"/>
                  </a:lnTo>
                  <a:lnTo>
                    <a:pt x="898" y="2"/>
                  </a:lnTo>
                  <a:lnTo>
                    <a:pt x="911" y="6"/>
                  </a:lnTo>
                  <a:lnTo>
                    <a:pt x="923" y="13"/>
                  </a:lnTo>
                  <a:lnTo>
                    <a:pt x="932" y="21"/>
                  </a:lnTo>
                  <a:lnTo>
                    <a:pt x="942" y="31"/>
                  </a:lnTo>
                  <a:lnTo>
                    <a:pt x="947" y="43"/>
                  </a:lnTo>
                  <a:lnTo>
                    <a:pt x="952" y="56"/>
                  </a:lnTo>
                  <a:lnTo>
                    <a:pt x="953" y="69"/>
                  </a:lnTo>
                  <a:lnTo>
                    <a:pt x="953" y="175"/>
                  </a:lnTo>
                  <a:lnTo>
                    <a:pt x="953" y="175"/>
                  </a:lnTo>
                  <a:lnTo>
                    <a:pt x="953" y="198"/>
                  </a:lnTo>
                  <a:lnTo>
                    <a:pt x="950" y="222"/>
                  </a:lnTo>
                  <a:lnTo>
                    <a:pt x="947" y="245"/>
                  </a:lnTo>
                  <a:lnTo>
                    <a:pt x="943" y="267"/>
                  </a:lnTo>
                  <a:lnTo>
                    <a:pt x="938" y="291"/>
                  </a:lnTo>
                  <a:lnTo>
                    <a:pt x="932" y="313"/>
                  </a:lnTo>
                  <a:lnTo>
                    <a:pt x="924" y="334"/>
                  </a:lnTo>
                  <a:lnTo>
                    <a:pt x="916" y="356"/>
                  </a:lnTo>
                  <a:lnTo>
                    <a:pt x="906" y="377"/>
                  </a:lnTo>
                  <a:lnTo>
                    <a:pt x="895" y="396"/>
                  </a:lnTo>
                  <a:lnTo>
                    <a:pt x="884" y="415"/>
                  </a:lnTo>
                  <a:lnTo>
                    <a:pt x="871" y="435"/>
                  </a:lnTo>
                  <a:lnTo>
                    <a:pt x="859" y="453"/>
                  </a:lnTo>
                  <a:lnTo>
                    <a:pt x="844" y="471"/>
                  </a:lnTo>
                  <a:lnTo>
                    <a:pt x="830" y="487"/>
                  </a:lnTo>
                  <a:lnTo>
                    <a:pt x="813" y="504"/>
                  </a:lnTo>
                  <a:lnTo>
                    <a:pt x="797" y="519"/>
                  </a:lnTo>
                  <a:lnTo>
                    <a:pt x="780" y="535"/>
                  </a:lnTo>
                  <a:lnTo>
                    <a:pt x="762" y="548"/>
                  </a:lnTo>
                  <a:lnTo>
                    <a:pt x="743" y="561"/>
                  </a:lnTo>
                  <a:lnTo>
                    <a:pt x="723" y="573"/>
                  </a:lnTo>
                  <a:lnTo>
                    <a:pt x="704" y="584"/>
                  </a:lnTo>
                  <a:lnTo>
                    <a:pt x="683" y="594"/>
                  </a:lnTo>
                  <a:lnTo>
                    <a:pt x="662" y="604"/>
                  </a:lnTo>
                  <a:lnTo>
                    <a:pt x="640" y="612"/>
                  </a:lnTo>
                  <a:lnTo>
                    <a:pt x="618" y="620"/>
                  </a:lnTo>
                  <a:lnTo>
                    <a:pt x="596" y="626"/>
                  </a:lnTo>
                  <a:lnTo>
                    <a:pt x="572" y="631"/>
                  </a:lnTo>
                  <a:lnTo>
                    <a:pt x="549" y="636"/>
                  </a:lnTo>
                  <a:lnTo>
                    <a:pt x="525" y="638"/>
                  </a:lnTo>
                  <a:lnTo>
                    <a:pt x="501" y="640"/>
                  </a:lnTo>
                  <a:lnTo>
                    <a:pt x="477" y="641"/>
                  </a:lnTo>
                  <a:lnTo>
                    <a:pt x="477" y="6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2784475" y="1611314"/>
              <a:ext cx="300038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2898775" y="1455739"/>
              <a:ext cx="71438" cy="155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2784475" y="1250951"/>
              <a:ext cx="300038" cy="155575"/>
            </a:xfrm>
            <a:custGeom>
              <a:avLst/>
              <a:gdLst>
                <a:gd name="T0" fmla="*/ 0 w 566"/>
                <a:gd name="T1" fmla="*/ 0 h 294"/>
                <a:gd name="T2" fmla="*/ 0 w 566"/>
                <a:gd name="T3" fmla="*/ 12 h 294"/>
                <a:gd name="T4" fmla="*/ 0 w 566"/>
                <a:gd name="T5" fmla="*/ 12 h 294"/>
                <a:gd name="T6" fmla="*/ 3 w 566"/>
                <a:gd name="T7" fmla="*/ 41 h 294"/>
                <a:gd name="T8" fmla="*/ 7 w 566"/>
                <a:gd name="T9" fmla="*/ 69 h 294"/>
                <a:gd name="T10" fmla="*/ 14 w 566"/>
                <a:gd name="T11" fmla="*/ 96 h 294"/>
                <a:gd name="T12" fmla="*/ 24 w 566"/>
                <a:gd name="T13" fmla="*/ 121 h 294"/>
                <a:gd name="T14" fmla="*/ 35 w 566"/>
                <a:gd name="T15" fmla="*/ 146 h 294"/>
                <a:gd name="T16" fmla="*/ 49 w 566"/>
                <a:gd name="T17" fmla="*/ 170 h 294"/>
                <a:gd name="T18" fmla="*/ 65 w 566"/>
                <a:gd name="T19" fmla="*/ 192 h 294"/>
                <a:gd name="T20" fmla="*/ 83 w 566"/>
                <a:gd name="T21" fmla="*/ 211 h 294"/>
                <a:gd name="T22" fmla="*/ 104 w 566"/>
                <a:gd name="T23" fmla="*/ 229 h 294"/>
                <a:gd name="T24" fmla="*/ 125 w 566"/>
                <a:gd name="T25" fmla="*/ 246 h 294"/>
                <a:gd name="T26" fmla="*/ 148 w 566"/>
                <a:gd name="T27" fmla="*/ 260 h 294"/>
                <a:gd name="T28" fmla="*/ 173 w 566"/>
                <a:gd name="T29" fmla="*/ 272 h 294"/>
                <a:gd name="T30" fmla="*/ 200 w 566"/>
                <a:gd name="T31" fmla="*/ 282 h 294"/>
                <a:gd name="T32" fmla="*/ 227 w 566"/>
                <a:gd name="T33" fmla="*/ 289 h 294"/>
                <a:gd name="T34" fmla="*/ 255 w 566"/>
                <a:gd name="T35" fmla="*/ 293 h 294"/>
                <a:gd name="T36" fmla="*/ 284 w 566"/>
                <a:gd name="T37" fmla="*/ 294 h 294"/>
                <a:gd name="T38" fmla="*/ 284 w 566"/>
                <a:gd name="T39" fmla="*/ 294 h 294"/>
                <a:gd name="T40" fmla="*/ 313 w 566"/>
                <a:gd name="T41" fmla="*/ 293 h 294"/>
                <a:gd name="T42" fmla="*/ 341 w 566"/>
                <a:gd name="T43" fmla="*/ 289 h 294"/>
                <a:gd name="T44" fmla="*/ 367 w 566"/>
                <a:gd name="T45" fmla="*/ 282 h 294"/>
                <a:gd name="T46" fmla="*/ 393 w 566"/>
                <a:gd name="T47" fmla="*/ 272 h 294"/>
                <a:gd name="T48" fmla="*/ 418 w 566"/>
                <a:gd name="T49" fmla="*/ 260 h 294"/>
                <a:gd name="T50" fmla="*/ 442 w 566"/>
                <a:gd name="T51" fmla="*/ 246 h 294"/>
                <a:gd name="T52" fmla="*/ 464 w 566"/>
                <a:gd name="T53" fmla="*/ 229 h 294"/>
                <a:gd name="T54" fmla="*/ 483 w 566"/>
                <a:gd name="T55" fmla="*/ 211 h 294"/>
                <a:gd name="T56" fmla="*/ 501 w 566"/>
                <a:gd name="T57" fmla="*/ 192 h 294"/>
                <a:gd name="T58" fmla="*/ 518 w 566"/>
                <a:gd name="T59" fmla="*/ 170 h 294"/>
                <a:gd name="T60" fmla="*/ 532 w 566"/>
                <a:gd name="T61" fmla="*/ 146 h 294"/>
                <a:gd name="T62" fmla="*/ 544 w 566"/>
                <a:gd name="T63" fmla="*/ 121 h 294"/>
                <a:gd name="T64" fmla="*/ 554 w 566"/>
                <a:gd name="T65" fmla="*/ 96 h 294"/>
                <a:gd name="T66" fmla="*/ 561 w 566"/>
                <a:gd name="T67" fmla="*/ 69 h 294"/>
                <a:gd name="T68" fmla="*/ 565 w 566"/>
                <a:gd name="T69" fmla="*/ 41 h 294"/>
                <a:gd name="T70" fmla="*/ 566 w 566"/>
                <a:gd name="T71" fmla="*/ 12 h 294"/>
                <a:gd name="T72" fmla="*/ 566 w 566"/>
                <a:gd name="T73" fmla="*/ 0 h 294"/>
                <a:gd name="T74" fmla="*/ 0 w 566"/>
                <a:gd name="T75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6" h="294">
                  <a:moveTo>
                    <a:pt x="0" y="0"/>
                  </a:moveTo>
                  <a:lnTo>
                    <a:pt x="0" y="12"/>
                  </a:lnTo>
                  <a:lnTo>
                    <a:pt x="0" y="12"/>
                  </a:lnTo>
                  <a:lnTo>
                    <a:pt x="3" y="41"/>
                  </a:lnTo>
                  <a:lnTo>
                    <a:pt x="7" y="69"/>
                  </a:lnTo>
                  <a:lnTo>
                    <a:pt x="14" y="96"/>
                  </a:lnTo>
                  <a:lnTo>
                    <a:pt x="24" y="121"/>
                  </a:lnTo>
                  <a:lnTo>
                    <a:pt x="35" y="146"/>
                  </a:lnTo>
                  <a:lnTo>
                    <a:pt x="49" y="170"/>
                  </a:lnTo>
                  <a:lnTo>
                    <a:pt x="65" y="192"/>
                  </a:lnTo>
                  <a:lnTo>
                    <a:pt x="83" y="211"/>
                  </a:lnTo>
                  <a:lnTo>
                    <a:pt x="104" y="229"/>
                  </a:lnTo>
                  <a:lnTo>
                    <a:pt x="125" y="246"/>
                  </a:lnTo>
                  <a:lnTo>
                    <a:pt x="148" y="260"/>
                  </a:lnTo>
                  <a:lnTo>
                    <a:pt x="173" y="272"/>
                  </a:lnTo>
                  <a:lnTo>
                    <a:pt x="200" y="282"/>
                  </a:lnTo>
                  <a:lnTo>
                    <a:pt x="227" y="289"/>
                  </a:lnTo>
                  <a:lnTo>
                    <a:pt x="255" y="293"/>
                  </a:lnTo>
                  <a:lnTo>
                    <a:pt x="284" y="294"/>
                  </a:lnTo>
                  <a:lnTo>
                    <a:pt x="284" y="294"/>
                  </a:lnTo>
                  <a:lnTo>
                    <a:pt x="313" y="293"/>
                  </a:lnTo>
                  <a:lnTo>
                    <a:pt x="341" y="289"/>
                  </a:lnTo>
                  <a:lnTo>
                    <a:pt x="367" y="282"/>
                  </a:lnTo>
                  <a:lnTo>
                    <a:pt x="393" y="272"/>
                  </a:lnTo>
                  <a:lnTo>
                    <a:pt x="418" y="260"/>
                  </a:lnTo>
                  <a:lnTo>
                    <a:pt x="442" y="246"/>
                  </a:lnTo>
                  <a:lnTo>
                    <a:pt x="464" y="229"/>
                  </a:lnTo>
                  <a:lnTo>
                    <a:pt x="483" y="211"/>
                  </a:lnTo>
                  <a:lnTo>
                    <a:pt x="501" y="192"/>
                  </a:lnTo>
                  <a:lnTo>
                    <a:pt x="518" y="170"/>
                  </a:lnTo>
                  <a:lnTo>
                    <a:pt x="532" y="146"/>
                  </a:lnTo>
                  <a:lnTo>
                    <a:pt x="544" y="121"/>
                  </a:lnTo>
                  <a:lnTo>
                    <a:pt x="554" y="96"/>
                  </a:lnTo>
                  <a:lnTo>
                    <a:pt x="561" y="69"/>
                  </a:lnTo>
                  <a:lnTo>
                    <a:pt x="565" y="41"/>
                  </a:lnTo>
                  <a:lnTo>
                    <a:pt x="566" y="12"/>
                  </a:lnTo>
                  <a:lnTo>
                    <a:pt x="56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" name="Freeform 12"/>
            <p:cNvSpPr>
              <a:spLocks noEditPoints="1"/>
            </p:cNvSpPr>
            <p:nvPr/>
          </p:nvSpPr>
          <p:spPr bwMode="auto">
            <a:xfrm>
              <a:off x="2784475" y="893764"/>
              <a:ext cx="300038" cy="306388"/>
            </a:xfrm>
            <a:custGeom>
              <a:avLst/>
              <a:gdLst>
                <a:gd name="T0" fmla="*/ 173 w 566"/>
                <a:gd name="T1" fmla="*/ 22 h 578"/>
                <a:gd name="T2" fmla="*/ 49 w 566"/>
                <a:gd name="T3" fmla="*/ 124 h 578"/>
                <a:gd name="T4" fmla="*/ 0 w 566"/>
                <a:gd name="T5" fmla="*/ 282 h 578"/>
                <a:gd name="T6" fmla="*/ 561 w 566"/>
                <a:gd name="T7" fmla="*/ 225 h 578"/>
                <a:gd name="T8" fmla="*/ 483 w 566"/>
                <a:gd name="T9" fmla="*/ 81 h 578"/>
                <a:gd name="T10" fmla="*/ 341 w 566"/>
                <a:gd name="T11" fmla="*/ 5 h 578"/>
                <a:gd name="T12" fmla="*/ 128 w 566"/>
                <a:gd name="T13" fmla="*/ 511 h 578"/>
                <a:gd name="T14" fmla="*/ 93 w 566"/>
                <a:gd name="T15" fmla="*/ 476 h 578"/>
                <a:gd name="T16" fmla="*/ 105 w 566"/>
                <a:gd name="T17" fmla="*/ 436 h 578"/>
                <a:gd name="T18" fmla="*/ 146 w 566"/>
                <a:gd name="T19" fmla="*/ 423 h 578"/>
                <a:gd name="T20" fmla="*/ 180 w 566"/>
                <a:gd name="T21" fmla="*/ 458 h 578"/>
                <a:gd name="T22" fmla="*/ 169 w 566"/>
                <a:gd name="T23" fmla="*/ 500 h 578"/>
                <a:gd name="T24" fmla="*/ 137 w 566"/>
                <a:gd name="T25" fmla="*/ 374 h 578"/>
                <a:gd name="T26" fmla="*/ 100 w 566"/>
                <a:gd name="T27" fmla="*/ 353 h 578"/>
                <a:gd name="T28" fmla="*/ 96 w 566"/>
                <a:gd name="T29" fmla="*/ 311 h 578"/>
                <a:gd name="T30" fmla="*/ 137 w 566"/>
                <a:gd name="T31" fmla="*/ 284 h 578"/>
                <a:gd name="T32" fmla="*/ 175 w 566"/>
                <a:gd name="T33" fmla="*/ 304 h 578"/>
                <a:gd name="T34" fmla="*/ 177 w 566"/>
                <a:gd name="T35" fmla="*/ 346 h 578"/>
                <a:gd name="T36" fmla="*/ 137 w 566"/>
                <a:gd name="T37" fmla="*/ 374 h 578"/>
                <a:gd name="T38" fmla="*/ 112 w 566"/>
                <a:gd name="T39" fmla="*/ 227 h 578"/>
                <a:gd name="T40" fmla="*/ 93 w 566"/>
                <a:gd name="T41" fmla="*/ 189 h 578"/>
                <a:gd name="T42" fmla="*/ 119 w 566"/>
                <a:gd name="T43" fmla="*/ 149 h 578"/>
                <a:gd name="T44" fmla="*/ 162 w 566"/>
                <a:gd name="T45" fmla="*/ 153 h 578"/>
                <a:gd name="T46" fmla="*/ 182 w 566"/>
                <a:gd name="T47" fmla="*/ 189 h 578"/>
                <a:gd name="T48" fmla="*/ 154 w 566"/>
                <a:gd name="T49" fmla="*/ 231 h 578"/>
                <a:gd name="T50" fmla="*/ 276 w 566"/>
                <a:gd name="T51" fmla="*/ 511 h 578"/>
                <a:gd name="T52" fmla="*/ 241 w 566"/>
                <a:gd name="T53" fmla="*/ 476 h 578"/>
                <a:gd name="T54" fmla="*/ 254 w 566"/>
                <a:gd name="T55" fmla="*/ 436 h 578"/>
                <a:gd name="T56" fmla="*/ 294 w 566"/>
                <a:gd name="T57" fmla="*/ 423 h 578"/>
                <a:gd name="T58" fmla="*/ 328 w 566"/>
                <a:gd name="T59" fmla="*/ 458 h 578"/>
                <a:gd name="T60" fmla="*/ 317 w 566"/>
                <a:gd name="T61" fmla="*/ 500 h 578"/>
                <a:gd name="T62" fmla="*/ 285 w 566"/>
                <a:gd name="T63" fmla="*/ 374 h 578"/>
                <a:gd name="T64" fmla="*/ 248 w 566"/>
                <a:gd name="T65" fmla="*/ 353 h 578"/>
                <a:gd name="T66" fmla="*/ 244 w 566"/>
                <a:gd name="T67" fmla="*/ 311 h 578"/>
                <a:gd name="T68" fmla="*/ 285 w 566"/>
                <a:gd name="T69" fmla="*/ 284 h 578"/>
                <a:gd name="T70" fmla="*/ 321 w 566"/>
                <a:gd name="T71" fmla="*/ 304 h 578"/>
                <a:gd name="T72" fmla="*/ 325 w 566"/>
                <a:gd name="T73" fmla="*/ 346 h 578"/>
                <a:gd name="T74" fmla="*/ 285 w 566"/>
                <a:gd name="T75" fmla="*/ 374 h 578"/>
                <a:gd name="T76" fmla="*/ 260 w 566"/>
                <a:gd name="T77" fmla="*/ 227 h 578"/>
                <a:gd name="T78" fmla="*/ 241 w 566"/>
                <a:gd name="T79" fmla="*/ 189 h 578"/>
                <a:gd name="T80" fmla="*/ 267 w 566"/>
                <a:gd name="T81" fmla="*/ 149 h 578"/>
                <a:gd name="T82" fmla="*/ 310 w 566"/>
                <a:gd name="T83" fmla="*/ 153 h 578"/>
                <a:gd name="T84" fmla="*/ 330 w 566"/>
                <a:gd name="T85" fmla="*/ 189 h 578"/>
                <a:gd name="T86" fmla="*/ 302 w 566"/>
                <a:gd name="T87" fmla="*/ 231 h 578"/>
                <a:gd name="T88" fmla="*/ 424 w 566"/>
                <a:gd name="T89" fmla="*/ 511 h 578"/>
                <a:gd name="T90" fmla="*/ 389 w 566"/>
                <a:gd name="T91" fmla="*/ 476 h 578"/>
                <a:gd name="T92" fmla="*/ 402 w 566"/>
                <a:gd name="T93" fmla="*/ 436 h 578"/>
                <a:gd name="T94" fmla="*/ 442 w 566"/>
                <a:gd name="T95" fmla="*/ 423 h 578"/>
                <a:gd name="T96" fmla="*/ 476 w 566"/>
                <a:gd name="T97" fmla="*/ 458 h 578"/>
                <a:gd name="T98" fmla="*/ 464 w 566"/>
                <a:gd name="T99" fmla="*/ 500 h 578"/>
                <a:gd name="T100" fmla="*/ 433 w 566"/>
                <a:gd name="T101" fmla="*/ 374 h 578"/>
                <a:gd name="T102" fmla="*/ 396 w 566"/>
                <a:gd name="T103" fmla="*/ 353 h 578"/>
                <a:gd name="T104" fmla="*/ 392 w 566"/>
                <a:gd name="T105" fmla="*/ 311 h 578"/>
                <a:gd name="T106" fmla="*/ 433 w 566"/>
                <a:gd name="T107" fmla="*/ 284 h 578"/>
                <a:gd name="T108" fmla="*/ 469 w 566"/>
                <a:gd name="T109" fmla="*/ 304 h 578"/>
                <a:gd name="T110" fmla="*/ 474 w 566"/>
                <a:gd name="T111" fmla="*/ 346 h 578"/>
                <a:gd name="T112" fmla="*/ 433 w 566"/>
                <a:gd name="T113" fmla="*/ 374 h 578"/>
                <a:gd name="T114" fmla="*/ 409 w 566"/>
                <a:gd name="T115" fmla="*/ 227 h 578"/>
                <a:gd name="T116" fmla="*/ 389 w 566"/>
                <a:gd name="T117" fmla="*/ 189 h 578"/>
                <a:gd name="T118" fmla="*/ 415 w 566"/>
                <a:gd name="T119" fmla="*/ 149 h 578"/>
                <a:gd name="T120" fmla="*/ 458 w 566"/>
                <a:gd name="T121" fmla="*/ 153 h 578"/>
                <a:gd name="T122" fmla="*/ 478 w 566"/>
                <a:gd name="T123" fmla="*/ 189 h 578"/>
                <a:gd name="T124" fmla="*/ 450 w 566"/>
                <a:gd name="T125" fmla="*/ 2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66" h="578">
                  <a:moveTo>
                    <a:pt x="284" y="0"/>
                  </a:moveTo>
                  <a:lnTo>
                    <a:pt x="284" y="0"/>
                  </a:lnTo>
                  <a:lnTo>
                    <a:pt x="255" y="1"/>
                  </a:lnTo>
                  <a:lnTo>
                    <a:pt x="227" y="5"/>
                  </a:lnTo>
                  <a:lnTo>
                    <a:pt x="200" y="12"/>
                  </a:lnTo>
                  <a:lnTo>
                    <a:pt x="173" y="22"/>
                  </a:lnTo>
                  <a:lnTo>
                    <a:pt x="148" y="33"/>
                  </a:lnTo>
                  <a:lnTo>
                    <a:pt x="125" y="47"/>
                  </a:lnTo>
                  <a:lnTo>
                    <a:pt x="104" y="63"/>
                  </a:lnTo>
                  <a:lnTo>
                    <a:pt x="83" y="81"/>
                  </a:lnTo>
                  <a:lnTo>
                    <a:pt x="65" y="102"/>
                  </a:lnTo>
                  <a:lnTo>
                    <a:pt x="49" y="124"/>
                  </a:lnTo>
                  <a:lnTo>
                    <a:pt x="35" y="147"/>
                  </a:lnTo>
                  <a:lnTo>
                    <a:pt x="24" y="171"/>
                  </a:lnTo>
                  <a:lnTo>
                    <a:pt x="14" y="198"/>
                  </a:lnTo>
                  <a:lnTo>
                    <a:pt x="7" y="225"/>
                  </a:lnTo>
                  <a:lnTo>
                    <a:pt x="3" y="253"/>
                  </a:lnTo>
                  <a:lnTo>
                    <a:pt x="0" y="282"/>
                  </a:lnTo>
                  <a:lnTo>
                    <a:pt x="0" y="578"/>
                  </a:lnTo>
                  <a:lnTo>
                    <a:pt x="566" y="578"/>
                  </a:lnTo>
                  <a:lnTo>
                    <a:pt x="566" y="282"/>
                  </a:lnTo>
                  <a:lnTo>
                    <a:pt x="566" y="282"/>
                  </a:lnTo>
                  <a:lnTo>
                    <a:pt x="565" y="253"/>
                  </a:lnTo>
                  <a:lnTo>
                    <a:pt x="561" y="225"/>
                  </a:lnTo>
                  <a:lnTo>
                    <a:pt x="554" y="198"/>
                  </a:lnTo>
                  <a:lnTo>
                    <a:pt x="544" y="171"/>
                  </a:lnTo>
                  <a:lnTo>
                    <a:pt x="532" y="147"/>
                  </a:lnTo>
                  <a:lnTo>
                    <a:pt x="518" y="124"/>
                  </a:lnTo>
                  <a:lnTo>
                    <a:pt x="501" y="102"/>
                  </a:lnTo>
                  <a:lnTo>
                    <a:pt x="483" y="81"/>
                  </a:lnTo>
                  <a:lnTo>
                    <a:pt x="464" y="63"/>
                  </a:lnTo>
                  <a:lnTo>
                    <a:pt x="442" y="47"/>
                  </a:lnTo>
                  <a:lnTo>
                    <a:pt x="418" y="33"/>
                  </a:lnTo>
                  <a:lnTo>
                    <a:pt x="393" y="22"/>
                  </a:lnTo>
                  <a:lnTo>
                    <a:pt x="367" y="12"/>
                  </a:lnTo>
                  <a:lnTo>
                    <a:pt x="341" y="5"/>
                  </a:lnTo>
                  <a:lnTo>
                    <a:pt x="313" y="1"/>
                  </a:lnTo>
                  <a:lnTo>
                    <a:pt x="284" y="0"/>
                  </a:lnTo>
                  <a:lnTo>
                    <a:pt x="284" y="0"/>
                  </a:lnTo>
                  <a:close/>
                  <a:moveTo>
                    <a:pt x="137" y="512"/>
                  </a:moveTo>
                  <a:lnTo>
                    <a:pt x="137" y="512"/>
                  </a:lnTo>
                  <a:lnTo>
                    <a:pt x="128" y="511"/>
                  </a:lnTo>
                  <a:lnTo>
                    <a:pt x="119" y="508"/>
                  </a:lnTo>
                  <a:lnTo>
                    <a:pt x="112" y="504"/>
                  </a:lnTo>
                  <a:lnTo>
                    <a:pt x="105" y="500"/>
                  </a:lnTo>
                  <a:lnTo>
                    <a:pt x="100" y="493"/>
                  </a:lnTo>
                  <a:lnTo>
                    <a:pt x="96" y="484"/>
                  </a:lnTo>
                  <a:lnTo>
                    <a:pt x="93" y="476"/>
                  </a:lnTo>
                  <a:lnTo>
                    <a:pt x="93" y="468"/>
                  </a:lnTo>
                  <a:lnTo>
                    <a:pt x="93" y="468"/>
                  </a:lnTo>
                  <a:lnTo>
                    <a:pt x="93" y="458"/>
                  </a:lnTo>
                  <a:lnTo>
                    <a:pt x="96" y="450"/>
                  </a:lnTo>
                  <a:lnTo>
                    <a:pt x="100" y="443"/>
                  </a:lnTo>
                  <a:lnTo>
                    <a:pt x="105" y="436"/>
                  </a:lnTo>
                  <a:lnTo>
                    <a:pt x="112" y="430"/>
                  </a:lnTo>
                  <a:lnTo>
                    <a:pt x="119" y="426"/>
                  </a:lnTo>
                  <a:lnTo>
                    <a:pt x="128" y="423"/>
                  </a:lnTo>
                  <a:lnTo>
                    <a:pt x="137" y="423"/>
                  </a:lnTo>
                  <a:lnTo>
                    <a:pt x="137" y="423"/>
                  </a:lnTo>
                  <a:lnTo>
                    <a:pt x="146" y="423"/>
                  </a:lnTo>
                  <a:lnTo>
                    <a:pt x="154" y="426"/>
                  </a:lnTo>
                  <a:lnTo>
                    <a:pt x="162" y="430"/>
                  </a:lnTo>
                  <a:lnTo>
                    <a:pt x="169" y="436"/>
                  </a:lnTo>
                  <a:lnTo>
                    <a:pt x="175" y="443"/>
                  </a:lnTo>
                  <a:lnTo>
                    <a:pt x="177" y="450"/>
                  </a:lnTo>
                  <a:lnTo>
                    <a:pt x="180" y="458"/>
                  </a:lnTo>
                  <a:lnTo>
                    <a:pt x="182" y="468"/>
                  </a:lnTo>
                  <a:lnTo>
                    <a:pt x="182" y="468"/>
                  </a:lnTo>
                  <a:lnTo>
                    <a:pt x="180" y="476"/>
                  </a:lnTo>
                  <a:lnTo>
                    <a:pt x="177" y="484"/>
                  </a:lnTo>
                  <a:lnTo>
                    <a:pt x="175" y="493"/>
                  </a:lnTo>
                  <a:lnTo>
                    <a:pt x="169" y="500"/>
                  </a:lnTo>
                  <a:lnTo>
                    <a:pt x="162" y="504"/>
                  </a:lnTo>
                  <a:lnTo>
                    <a:pt x="154" y="508"/>
                  </a:lnTo>
                  <a:lnTo>
                    <a:pt x="146" y="511"/>
                  </a:lnTo>
                  <a:lnTo>
                    <a:pt x="137" y="512"/>
                  </a:lnTo>
                  <a:lnTo>
                    <a:pt x="137" y="512"/>
                  </a:lnTo>
                  <a:close/>
                  <a:moveTo>
                    <a:pt x="137" y="374"/>
                  </a:moveTo>
                  <a:lnTo>
                    <a:pt x="137" y="374"/>
                  </a:lnTo>
                  <a:lnTo>
                    <a:pt x="128" y="372"/>
                  </a:lnTo>
                  <a:lnTo>
                    <a:pt x="119" y="369"/>
                  </a:lnTo>
                  <a:lnTo>
                    <a:pt x="112" y="365"/>
                  </a:lnTo>
                  <a:lnTo>
                    <a:pt x="105" y="360"/>
                  </a:lnTo>
                  <a:lnTo>
                    <a:pt x="100" y="353"/>
                  </a:lnTo>
                  <a:lnTo>
                    <a:pt x="96" y="346"/>
                  </a:lnTo>
                  <a:lnTo>
                    <a:pt x="93" y="338"/>
                  </a:lnTo>
                  <a:lnTo>
                    <a:pt x="93" y="329"/>
                  </a:lnTo>
                  <a:lnTo>
                    <a:pt x="93" y="329"/>
                  </a:lnTo>
                  <a:lnTo>
                    <a:pt x="93" y="320"/>
                  </a:lnTo>
                  <a:lnTo>
                    <a:pt x="96" y="311"/>
                  </a:lnTo>
                  <a:lnTo>
                    <a:pt x="100" y="304"/>
                  </a:lnTo>
                  <a:lnTo>
                    <a:pt x="105" y="297"/>
                  </a:lnTo>
                  <a:lnTo>
                    <a:pt x="112" y="292"/>
                  </a:lnTo>
                  <a:lnTo>
                    <a:pt x="119" y="288"/>
                  </a:lnTo>
                  <a:lnTo>
                    <a:pt x="128" y="285"/>
                  </a:lnTo>
                  <a:lnTo>
                    <a:pt x="137" y="284"/>
                  </a:lnTo>
                  <a:lnTo>
                    <a:pt x="137" y="284"/>
                  </a:lnTo>
                  <a:lnTo>
                    <a:pt x="146" y="285"/>
                  </a:lnTo>
                  <a:lnTo>
                    <a:pt x="154" y="288"/>
                  </a:lnTo>
                  <a:lnTo>
                    <a:pt x="162" y="292"/>
                  </a:lnTo>
                  <a:lnTo>
                    <a:pt x="169" y="297"/>
                  </a:lnTo>
                  <a:lnTo>
                    <a:pt x="175" y="304"/>
                  </a:lnTo>
                  <a:lnTo>
                    <a:pt x="177" y="311"/>
                  </a:lnTo>
                  <a:lnTo>
                    <a:pt x="180" y="320"/>
                  </a:lnTo>
                  <a:lnTo>
                    <a:pt x="182" y="329"/>
                  </a:lnTo>
                  <a:lnTo>
                    <a:pt x="182" y="329"/>
                  </a:lnTo>
                  <a:lnTo>
                    <a:pt x="180" y="338"/>
                  </a:lnTo>
                  <a:lnTo>
                    <a:pt x="177" y="346"/>
                  </a:lnTo>
                  <a:lnTo>
                    <a:pt x="175" y="353"/>
                  </a:lnTo>
                  <a:lnTo>
                    <a:pt x="169" y="360"/>
                  </a:lnTo>
                  <a:lnTo>
                    <a:pt x="162" y="365"/>
                  </a:lnTo>
                  <a:lnTo>
                    <a:pt x="154" y="369"/>
                  </a:lnTo>
                  <a:lnTo>
                    <a:pt x="146" y="372"/>
                  </a:lnTo>
                  <a:lnTo>
                    <a:pt x="137" y="374"/>
                  </a:lnTo>
                  <a:lnTo>
                    <a:pt x="137" y="374"/>
                  </a:lnTo>
                  <a:close/>
                  <a:moveTo>
                    <a:pt x="137" y="234"/>
                  </a:moveTo>
                  <a:lnTo>
                    <a:pt x="137" y="234"/>
                  </a:lnTo>
                  <a:lnTo>
                    <a:pt x="128" y="234"/>
                  </a:lnTo>
                  <a:lnTo>
                    <a:pt x="119" y="231"/>
                  </a:lnTo>
                  <a:lnTo>
                    <a:pt x="112" y="227"/>
                  </a:lnTo>
                  <a:lnTo>
                    <a:pt x="105" y="221"/>
                  </a:lnTo>
                  <a:lnTo>
                    <a:pt x="100" y="214"/>
                  </a:lnTo>
                  <a:lnTo>
                    <a:pt x="96" y="207"/>
                  </a:lnTo>
                  <a:lnTo>
                    <a:pt x="93" y="199"/>
                  </a:lnTo>
                  <a:lnTo>
                    <a:pt x="93" y="189"/>
                  </a:lnTo>
                  <a:lnTo>
                    <a:pt x="93" y="189"/>
                  </a:lnTo>
                  <a:lnTo>
                    <a:pt x="93" y="181"/>
                  </a:lnTo>
                  <a:lnTo>
                    <a:pt x="96" y="173"/>
                  </a:lnTo>
                  <a:lnTo>
                    <a:pt x="100" y="165"/>
                  </a:lnTo>
                  <a:lnTo>
                    <a:pt x="105" y="158"/>
                  </a:lnTo>
                  <a:lnTo>
                    <a:pt x="112" y="153"/>
                  </a:lnTo>
                  <a:lnTo>
                    <a:pt x="119" y="149"/>
                  </a:lnTo>
                  <a:lnTo>
                    <a:pt x="128" y="147"/>
                  </a:lnTo>
                  <a:lnTo>
                    <a:pt x="137" y="145"/>
                  </a:lnTo>
                  <a:lnTo>
                    <a:pt x="137" y="145"/>
                  </a:lnTo>
                  <a:lnTo>
                    <a:pt x="146" y="147"/>
                  </a:lnTo>
                  <a:lnTo>
                    <a:pt x="154" y="149"/>
                  </a:lnTo>
                  <a:lnTo>
                    <a:pt x="162" y="153"/>
                  </a:lnTo>
                  <a:lnTo>
                    <a:pt x="169" y="158"/>
                  </a:lnTo>
                  <a:lnTo>
                    <a:pt x="175" y="165"/>
                  </a:lnTo>
                  <a:lnTo>
                    <a:pt x="177" y="173"/>
                  </a:lnTo>
                  <a:lnTo>
                    <a:pt x="180" y="181"/>
                  </a:lnTo>
                  <a:lnTo>
                    <a:pt x="182" y="189"/>
                  </a:lnTo>
                  <a:lnTo>
                    <a:pt x="182" y="189"/>
                  </a:lnTo>
                  <a:lnTo>
                    <a:pt x="180" y="199"/>
                  </a:lnTo>
                  <a:lnTo>
                    <a:pt x="177" y="207"/>
                  </a:lnTo>
                  <a:lnTo>
                    <a:pt x="175" y="214"/>
                  </a:lnTo>
                  <a:lnTo>
                    <a:pt x="169" y="221"/>
                  </a:lnTo>
                  <a:lnTo>
                    <a:pt x="162" y="227"/>
                  </a:lnTo>
                  <a:lnTo>
                    <a:pt x="154" y="231"/>
                  </a:lnTo>
                  <a:lnTo>
                    <a:pt x="146" y="234"/>
                  </a:lnTo>
                  <a:lnTo>
                    <a:pt x="137" y="234"/>
                  </a:lnTo>
                  <a:lnTo>
                    <a:pt x="137" y="234"/>
                  </a:lnTo>
                  <a:close/>
                  <a:moveTo>
                    <a:pt x="285" y="512"/>
                  </a:moveTo>
                  <a:lnTo>
                    <a:pt x="285" y="512"/>
                  </a:lnTo>
                  <a:lnTo>
                    <a:pt x="276" y="511"/>
                  </a:lnTo>
                  <a:lnTo>
                    <a:pt x="267" y="508"/>
                  </a:lnTo>
                  <a:lnTo>
                    <a:pt x="260" y="504"/>
                  </a:lnTo>
                  <a:lnTo>
                    <a:pt x="254" y="500"/>
                  </a:lnTo>
                  <a:lnTo>
                    <a:pt x="248" y="493"/>
                  </a:lnTo>
                  <a:lnTo>
                    <a:pt x="244" y="484"/>
                  </a:lnTo>
                  <a:lnTo>
                    <a:pt x="241" y="476"/>
                  </a:lnTo>
                  <a:lnTo>
                    <a:pt x="241" y="468"/>
                  </a:lnTo>
                  <a:lnTo>
                    <a:pt x="241" y="468"/>
                  </a:lnTo>
                  <a:lnTo>
                    <a:pt x="241" y="458"/>
                  </a:lnTo>
                  <a:lnTo>
                    <a:pt x="244" y="450"/>
                  </a:lnTo>
                  <a:lnTo>
                    <a:pt x="248" y="443"/>
                  </a:lnTo>
                  <a:lnTo>
                    <a:pt x="254" y="436"/>
                  </a:lnTo>
                  <a:lnTo>
                    <a:pt x="260" y="430"/>
                  </a:lnTo>
                  <a:lnTo>
                    <a:pt x="267" y="426"/>
                  </a:lnTo>
                  <a:lnTo>
                    <a:pt x="276" y="423"/>
                  </a:lnTo>
                  <a:lnTo>
                    <a:pt x="285" y="423"/>
                  </a:lnTo>
                  <a:lnTo>
                    <a:pt x="285" y="423"/>
                  </a:lnTo>
                  <a:lnTo>
                    <a:pt x="294" y="423"/>
                  </a:lnTo>
                  <a:lnTo>
                    <a:pt x="302" y="426"/>
                  </a:lnTo>
                  <a:lnTo>
                    <a:pt x="310" y="430"/>
                  </a:lnTo>
                  <a:lnTo>
                    <a:pt x="317" y="436"/>
                  </a:lnTo>
                  <a:lnTo>
                    <a:pt x="321" y="443"/>
                  </a:lnTo>
                  <a:lnTo>
                    <a:pt x="325" y="450"/>
                  </a:lnTo>
                  <a:lnTo>
                    <a:pt x="328" y="458"/>
                  </a:lnTo>
                  <a:lnTo>
                    <a:pt x="330" y="468"/>
                  </a:lnTo>
                  <a:lnTo>
                    <a:pt x="330" y="468"/>
                  </a:lnTo>
                  <a:lnTo>
                    <a:pt x="328" y="476"/>
                  </a:lnTo>
                  <a:lnTo>
                    <a:pt x="325" y="484"/>
                  </a:lnTo>
                  <a:lnTo>
                    <a:pt x="321" y="493"/>
                  </a:lnTo>
                  <a:lnTo>
                    <a:pt x="317" y="500"/>
                  </a:lnTo>
                  <a:lnTo>
                    <a:pt x="310" y="504"/>
                  </a:lnTo>
                  <a:lnTo>
                    <a:pt x="302" y="508"/>
                  </a:lnTo>
                  <a:lnTo>
                    <a:pt x="294" y="511"/>
                  </a:lnTo>
                  <a:lnTo>
                    <a:pt x="285" y="512"/>
                  </a:lnTo>
                  <a:lnTo>
                    <a:pt x="285" y="512"/>
                  </a:lnTo>
                  <a:close/>
                  <a:moveTo>
                    <a:pt x="285" y="374"/>
                  </a:moveTo>
                  <a:lnTo>
                    <a:pt x="285" y="374"/>
                  </a:lnTo>
                  <a:lnTo>
                    <a:pt x="276" y="372"/>
                  </a:lnTo>
                  <a:lnTo>
                    <a:pt x="267" y="369"/>
                  </a:lnTo>
                  <a:lnTo>
                    <a:pt x="260" y="365"/>
                  </a:lnTo>
                  <a:lnTo>
                    <a:pt x="254" y="360"/>
                  </a:lnTo>
                  <a:lnTo>
                    <a:pt x="248" y="353"/>
                  </a:lnTo>
                  <a:lnTo>
                    <a:pt x="244" y="346"/>
                  </a:lnTo>
                  <a:lnTo>
                    <a:pt x="241" y="338"/>
                  </a:lnTo>
                  <a:lnTo>
                    <a:pt x="241" y="329"/>
                  </a:lnTo>
                  <a:lnTo>
                    <a:pt x="241" y="329"/>
                  </a:lnTo>
                  <a:lnTo>
                    <a:pt x="241" y="320"/>
                  </a:lnTo>
                  <a:lnTo>
                    <a:pt x="244" y="311"/>
                  </a:lnTo>
                  <a:lnTo>
                    <a:pt x="248" y="304"/>
                  </a:lnTo>
                  <a:lnTo>
                    <a:pt x="254" y="297"/>
                  </a:lnTo>
                  <a:lnTo>
                    <a:pt x="260" y="292"/>
                  </a:lnTo>
                  <a:lnTo>
                    <a:pt x="267" y="288"/>
                  </a:lnTo>
                  <a:lnTo>
                    <a:pt x="276" y="285"/>
                  </a:lnTo>
                  <a:lnTo>
                    <a:pt x="285" y="284"/>
                  </a:lnTo>
                  <a:lnTo>
                    <a:pt x="285" y="284"/>
                  </a:lnTo>
                  <a:lnTo>
                    <a:pt x="294" y="285"/>
                  </a:lnTo>
                  <a:lnTo>
                    <a:pt x="302" y="288"/>
                  </a:lnTo>
                  <a:lnTo>
                    <a:pt x="310" y="292"/>
                  </a:lnTo>
                  <a:lnTo>
                    <a:pt x="317" y="297"/>
                  </a:lnTo>
                  <a:lnTo>
                    <a:pt x="321" y="304"/>
                  </a:lnTo>
                  <a:lnTo>
                    <a:pt x="325" y="311"/>
                  </a:lnTo>
                  <a:lnTo>
                    <a:pt x="328" y="320"/>
                  </a:lnTo>
                  <a:lnTo>
                    <a:pt x="330" y="329"/>
                  </a:lnTo>
                  <a:lnTo>
                    <a:pt x="330" y="329"/>
                  </a:lnTo>
                  <a:lnTo>
                    <a:pt x="328" y="338"/>
                  </a:lnTo>
                  <a:lnTo>
                    <a:pt x="325" y="346"/>
                  </a:lnTo>
                  <a:lnTo>
                    <a:pt x="321" y="353"/>
                  </a:lnTo>
                  <a:lnTo>
                    <a:pt x="317" y="360"/>
                  </a:lnTo>
                  <a:lnTo>
                    <a:pt x="310" y="365"/>
                  </a:lnTo>
                  <a:lnTo>
                    <a:pt x="302" y="369"/>
                  </a:lnTo>
                  <a:lnTo>
                    <a:pt x="294" y="372"/>
                  </a:lnTo>
                  <a:lnTo>
                    <a:pt x="285" y="374"/>
                  </a:lnTo>
                  <a:lnTo>
                    <a:pt x="285" y="374"/>
                  </a:lnTo>
                  <a:close/>
                  <a:moveTo>
                    <a:pt x="285" y="234"/>
                  </a:moveTo>
                  <a:lnTo>
                    <a:pt x="285" y="234"/>
                  </a:lnTo>
                  <a:lnTo>
                    <a:pt x="276" y="234"/>
                  </a:lnTo>
                  <a:lnTo>
                    <a:pt x="267" y="231"/>
                  </a:lnTo>
                  <a:lnTo>
                    <a:pt x="260" y="227"/>
                  </a:lnTo>
                  <a:lnTo>
                    <a:pt x="254" y="221"/>
                  </a:lnTo>
                  <a:lnTo>
                    <a:pt x="248" y="214"/>
                  </a:lnTo>
                  <a:lnTo>
                    <a:pt x="244" y="207"/>
                  </a:lnTo>
                  <a:lnTo>
                    <a:pt x="241" y="199"/>
                  </a:lnTo>
                  <a:lnTo>
                    <a:pt x="241" y="189"/>
                  </a:lnTo>
                  <a:lnTo>
                    <a:pt x="241" y="189"/>
                  </a:lnTo>
                  <a:lnTo>
                    <a:pt x="241" y="181"/>
                  </a:lnTo>
                  <a:lnTo>
                    <a:pt x="244" y="173"/>
                  </a:lnTo>
                  <a:lnTo>
                    <a:pt x="248" y="165"/>
                  </a:lnTo>
                  <a:lnTo>
                    <a:pt x="254" y="158"/>
                  </a:lnTo>
                  <a:lnTo>
                    <a:pt x="260" y="153"/>
                  </a:lnTo>
                  <a:lnTo>
                    <a:pt x="267" y="149"/>
                  </a:lnTo>
                  <a:lnTo>
                    <a:pt x="276" y="147"/>
                  </a:lnTo>
                  <a:lnTo>
                    <a:pt x="285" y="145"/>
                  </a:lnTo>
                  <a:lnTo>
                    <a:pt x="285" y="145"/>
                  </a:lnTo>
                  <a:lnTo>
                    <a:pt x="294" y="147"/>
                  </a:lnTo>
                  <a:lnTo>
                    <a:pt x="302" y="149"/>
                  </a:lnTo>
                  <a:lnTo>
                    <a:pt x="310" y="153"/>
                  </a:lnTo>
                  <a:lnTo>
                    <a:pt x="317" y="158"/>
                  </a:lnTo>
                  <a:lnTo>
                    <a:pt x="321" y="165"/>
                  </a:lnTo>
                  <a:lnTo>
                    <a:pt x="325" y="173"/>
                  </a:lnTo>
                  <a:lnTo>
                    <a:pt x="328" y="181"/>
                  </a:lnTo>
                  <a:lnTo>
                    <a:pt x="330" y="189"/>
                  </a:lnTo>
                  <a:lnTo>
                    <a:pt x="330" y="189"/>
                  </a:lnTo>
                  <a:lnTo>
                    <a:pt x="328" y="199"/>
                  </a:lnTo>
                  <a:lnTo>
                    <a:pt x="325" y="207"/>
                  </a:lnTo>
                  <a:lnTo>
                    <a:pt x="321" y="214"/>
                  </a:lnTo>
                  <a:lnTo>
                    <a:pt x="317" y="221"/>
                  </a:lnTo>
                  <a:lnTo>
                    <a:pt x="310" y="227"/>
                  </a:lnTo>
                  <a:lnTo>
                    <a:pt x="302" y="231"/>
                  </a:lnTo>
                  <a:lnTo>
                    <a:pt x="294" y="234"/>
                  </a:lnTo>
                  <a:lnTo>
                    <a:pt x="285" y="234"/>
                  </a:lnTo>
                  <a:lnTo>
                    <a:pt x="285" y="234"/>
                  </a:lnTo>
                  <a:close/>
                  <a:moveTo>
                    <a:pt x="433" y="512"/>
                  </a:moveTo>
                  <a:lnTo>
                    <a:pt x="433" y="512"/>
                  </a:lnTo>
                  <a:lnTo>
                    <a:pt x="424" y="511"/>
                  </a:lnTo>
                  <a:lnTo>
                    <a:pt x="415" y="508"/>
                  </a:lnTo>
                  <a:lnTo>
                    <a:pt x="409" y="504"/>
                  </a:lnTo>
                  <a:lnTo>
                    <a:pt x="402" y="500"/>
                  </a:lnTo>
                  <a:lnTo>
                    <a:pt x="396" y="493"/>
                  </a:lnTo>
                  <a:lnTo>
                    <a:pt x="392" y="484"/>
                  </a:lnTo>
                  <a:lnTo>
                    <a:pt x="389" y="476"/>
                  </a:lnTo>
                  <a:lnTo>
                    <a:pt x="389" y="468"/>
                  </a:lnTo>
                  <a:lnTo>
                    <a:pt x="389" y="468"/>
                  </a:lnTo>
                  <a:lnTo>
                    <a:pt x="389" y="458"/>
                  </a:lnTo>
                  <a:lnTo>
                    <a:pt x="392" y="450"/>
                  </a:lnTo>
                  <a:lnTo>
                    <a:pt x="396" y="443"/>
                  </a:lnTo>
                  <a:lnTo>
                    <a:pt x="402" y="436"/>
                  </a:lnTo>
                  <a:lnTo>
                    <a:pt x="409" y="430"/>
                  </a:lnTo>
                  <a:lnTo>
                    <a:pt x="415" y="426"/>
                  </a:lnTo>
                  <a:lnTo>
                    <a:pt x="424" y="423"/>
                  </a:lnTo>
                  <a:lnTo>
                    <a:pt x="433" y="423"/>
                  </a:lnTo>
                  <a:lnTo>
                    <a:pt x="433" y="423"/>
                  </a:lnTo>
                  <a:lnTo>
                    <a:pt x="442" y="423"/>
                  </a:lnTo>
                  <a:lnTo>
                    <a:pt x="450" y="426"/>
                  </a:lnTo>
                  <a:lnTo>
                    <a:pt x="458" y="430"/>
                  </a:lnTo>
                  <a:lnTo>
                    <a:pt x="464" y="436"/>
                  </a:lnTo>
                  <a:lnTo>
                    <a:pt x="469" y="443"/>
                  </a:lnTo>
                  <a:lnTo>
                    <a:pt x="474" y="450"/>
                  </a:lnTo>
                  <a:lnTo>
                    <a:pt x="476" y="458"/>
                  </a:lnTo>
                  <a:lnTo>
                    <a:pt x="478" y="468"/>
                  </a:lnTo>
                  <a:lnTo>
                    <a:pt x="478" y="468"/>
                  </a:lnTo>
                  <a:lnTo>
                    <a:pt x="476" y="476"/>
                  </a:lnTo>
                  <a:lnTo>
                    <a:pt x="474" y="484"/>
                  </a:lnTo>
                  <a:lnTo>
                    <a:pt x="469" y="493"/>
                  </a:lnTo>
                  <a:lnTo>
                    <a:pt x="464" y="500"/>
                  </a:lnTo>
                  <a:lnTo>
                    <a:pt x="458" y="504"/>
                  </a:lnTo>
                  <a:lnTo>
                    <a:pt x="450" y="508"/>
                  </a:lnTo>
                  <a:lnTo>
                    <a:pt x="442" y="511"/>
                  </a:lnTo>
                  <a:lnTo>
                    <a:pt x="433" y="512"/>
                  </a:lnTo>
                  <a:lnTo>
                    <a:pt x="433" y="512"/>
                  </a:lnTo>
                  <a:close/>
                  <a:moveTo>
                    <a:pt x="433" y="374"/>
                  </a:moveTo>
                  <a:lnTo>
                    <a:pt x="433" y="374"/>
                  </a:lnTo>
                  <a:lnTo>
                    <a:pt x="424" y="372"/>
                  </a:lnTo>
                  <a:lnTo>
                    <a:pt x="415" y="369"/>
                  </a:lnTo>
                  <a:lnTo>
                    <a:pt x="409" y="365"/>
                  </a:lnTo>
                  <a:lnTo>
                    <a:pt x="402" y="360"/>
                  </a:lnTo>
                  <a:lnTo>
                    <a:pt x="396" y="353"/>
                  </a:lnTo>
                  <a:lnTo>
                    <a:pt x="392" y="346"/>
                  </a:lnTo>
                  <a:lnTo>
                    <a:pt x="389" y="338"/>
                  </a:lnTo>
                  <a:lnTo>
                    <a:pt x="389" y="329"/>
                  </a:lnTo>
                  <a:lnTo>
                    <a:pt x="389" y="329"/>
                  </a:lnTo>
                  <a:lnTo>
                    <a:pt x="389" y="320"/>
                  </a:lnTo>
                  <a:lnTo>
                    <a:pt x="392" y="311"/>
                  </a:lnTo>
                  <a:lnTo>
                    <a:pt x="396" y="304"/>
                  </a:lnTo>
                  <a:lnTo>
                    <a:pt x="402" y="297"/>
                  </a:lnTo>
                  <a:lnTo>
                    <a:pt x="409" y="292"/>
                  </a:lnTo>
                  <a:lnTo>
                    <a:pt x="415" y="288"/>
                  </a:lnTo>
                  <a:lnTo>
                    <a:pt x="424" y="285"/>
                  </a:lnTo>
                  <a:lnTo>
                    <a:pt x="433" y="284"/>
                  </a:lnTo>
                  <a:lnTo>
                    <a:pt x="433" y="284"/>
                  </a:lnTo>
                  <a:lnTo>
                    <a:pt x="442" y="285"/>
                  </a:lnTo>
                  <a:lnTo>
                    <a:pt x="450" y="288"/>
                  </a:lnTo>
                  <a:lnTo>
                    <a:pt x="458" y="292"/>
                  </a:lnTo>
                  <a:lnTo>
                    <a:pt x="464" y="297"/>
                  </a:lnTo>
                  <a:lnTo>
                    <a:pt x="469" y="304"/>
                  </a:lnTo>
                  <a:lnTo>
                    <a:pt x="474" y="311"/>
                  </a:lnTo>
                  <a:lnTo>
                    <a:pt x="476" y="320"/>
                  </a:lnTo>
                  <a:lnTo>
                    <a:pt x="478" y="329"/>
                  </a:lnTo>
                  <a:lnTo>
                    <a:pt x="478" y="329"/>
                  </a:lnTo>
                  <a:lnTo>
                    <a:pt x="476" y="338"/>
                  </a:lnTo>
                  <a:lnTo>
                    <a:pt x="474" y="346"/>
                  </a:lnTo>
                  <a:lnTo>
                    <a:pt x="469" y="353"/>
                  </a:lnTo>
                  <a:lnTo>
                    <a:pt x="464" y="360"/>
                  </a:lnTo>
                  <a:lnTo>
                    <a:pt x="458" y="365"/>
                  </a:lnTo>
                  <a:lnTo>
                    <a:pt x="450" y="369"/>
                  </a:lnTo>
                  <a:lnTo>
                    <a:pt x="442" y="372"/>
                  </a:lnTo>
                  <a:lnTo>
                    <a:pt x="433" y="374"/>
                  </a:lnTo>
                  <a:lnTo>
                    <a:pt x="433" y="374"/>
                  </a:lnTo>
                  <a:close/>
                  <a:moveTo>
                    <a:pt x="433" y="234"/>
                  </a:moveTo>
                  <a:lnTo>
                    <a:pt x="433" y="234"/>
                  </a:lnTo>
                  <a:lnTo>
                    <a:pt x="424" y="234"/>
                  </a:lnTo>
                  <a:lnTo>
                    <a:pt x="415" y="231"/>
                  </a:lnTo>
                  <a:lnTo>
                    <a:pt x="409" y="227"/>
                  </a:lnTo>
                  <a:lnTo>
                    <a:pt x="402" y="221"/>
                  </a:lnTo>
                  <a:lnTo>
                    <a:pt x="396" y="214"/>
                  </a:lnTo>
                  <a:lnTo>
                    <a:pt x="392" y="207"/>
                  </a:lnTo>
                  <a:lnTo>
                    <a:pt x="389" y="199"/>
                  </a:lnTo>
                  <a:lnTo>
                    <a:pt x="389" y="189"/>
                  </a:lnTo>
                  <a:lnTo>
                    <a:pt x="389" y="189"/>
                  </a:lnTo>
                  <a:lnTo>
                    <a:pt x="389" y="181"/>
                  </a:lnTo>
                  <a:lnTo>
                    <a:pt x="392" y="173"/>
                  </a:lnTo>
                  <a:lnTo>
                    <a:pt x="396" y="165"/>
                  </a:lnTo>
                  <a:lnTo>
                    <a:pt x="402" y="158"/>
                  </a:lnTo>
                  <a:lnTo>
                    <a:pt x="409" y="153"/>
                  </a:lnTo>
                  <a:lnTo>
                    <a:pt x="415" y="149"/>
                  </a:lnTo>
                  <a:lnTo>
                    <a:pt x="424" y="147"/>
                  </a:lnTo>
                  <a:lnTo>
                    <a:pt x="433" y="145"/>
                  </a:lnTo>
                  <a:lnTo>
                    <a:pt x="433" y="145"/>
                  </a:lnTo>
                  <a:lnTo>
                    <a:pt x="442" y="147"/>
                  </a:lnTo>
                  <a:lnTo>
                    <a:pt x="450" y="149"/>
                  </a:lnTo>
                  <a:lnTo>
                    <a:pt x="458" y="153"/>
                  </a:lnTo>
                  <a:lnTo>
                    <a:pt x="464" y="158"/>
                  </a:lnTo>
                  <a:lnTo>
                    <a:pt x="469" y="165"/>
                  </a:lnTo>
                  <a:lnTo>
                    <a:pt x="474" y="173"/>
                  </a:lnTo>
                  <a:lnTo>
                    <a:pt x="476" y="181"/>
                  </a:lnTo>
                  <a:lnTo>
                    <a:pt x="478" y="189"/>
                  </a:lnTo>
                  <a:lnTo>
                    <a:pt x="478" y="189"/>
                  </a:lnTo>
                  <a:lnTo>
                    <a:pt x="476" y="199"/>
                  </a:lnTo>
                  <a:lnTo>
                    <a:pt x="474" y="207"/>
                  </a:lnTo>
                  <a:lnTo>
                    <a:pt x="469" y="214"/>
                  </a:lnTo>
                  <a:lnTo>
                    <a:pt x="464" y="221"/>
                  </a:lnTo>
                  <a:lnTo>
                    <a:pt x="458" y="227"/>
                  </a:lnTo>
                  <a:lnTo>
                    <a:pt x="450" y="231"/>
                  </a:lnTo>
                  <a:lnTo>
                    <a:pt x="442" y="234"/>
                  </a:lnTo>
                  <a:lnTo>
                    <a:pt x="433" y="234"/>
                  </a:lnTo>
                  <a:lnTo>
                    <a:pt x="433" y="2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0246" name="矩形 12"/>
          <p:cNvSpPr>
            <a:spLocks noChangeArrowheads="1"/>
          </p:cNvSpPr>
          <p:nvPr/>
        </p:nvSpPr>
        <p:spPr bwMode="auto">
          <a:xfrm>
            <a:off x="4010025" y="4154488"/>
            <a:ext cx="40735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Open Sans Light"/>
              </a:rPr>
              <a:t>好好学习，天天向上。我们拥有全国领先的</a:t>
            </a:r>
            <a:r>
              <a:rPr lang="en-US" altLang="zh-CN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Open Sans Light"/>
              </a:rPr>
              <a:t>PPT</a:t>
            </a: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Open Sans Light"/>
              </a:rPr>
              <a:t>设计团队，并在商务展示领域为您提供领先行业的呈现方式与创意构成。因为专业、愈逐极致，我们力求为客户提供兼顾商业价值体现与视觉艺术并重的作品。更多关于</a:t>
            </a:r>
            <a:r>
              <a:rPr lang="en-US" altLang="zh-CN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Open Sans Light"/>
              </a:rPr>
              <a:t>STONE</a:t>
            </a: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Open Sans Light"/>
              </a:rPr>
              <a:t>，请在百度搜索：</a:t>
            </a:r>
            <a:r>
              <a:rPr lang="en-US" altLang="zh-CN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Open Sans Light"/>
              </a:rPr>
              <a:t>STONEPPT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登录拦截器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F91E26B-62D9-41C4-947A-A4B5BF060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55" y="1205324"/>
            <a:ext cx="7362740" cy="490660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D72CEBF-ECB8-49CB-88B1-AB3626CB7FD8}"/>
              </a:ext>
            </a:extLst>
          </p:cNvPr>
          <p:cNvSpPr txBox="1"/>
          <p:nvPr/>
        </p:nvSpPr>
        <p:spPr>
          <a:xfrm>
            <a:off x="8287736" y="2666038"/>
            <a:ext cx="3258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注册了拦截器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未经登录，直接访问后台和前台首页，会直接回到登录界面，要求登录才可访问其他页面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8DA52B-9867-4332-9ADB-C50D4039B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login">
            <a:hlinkClick r:id="" action="ppaction://media"/>
            <a:extLst>
              <a:ext uri="{FF2B5EF4-FFF2-40B4-BE49-F238E27FC236}">
                <a16:creationId xmlns:a16="http://schemas.microsoft.com/office/drawing/2014/main" id="{09A1B718-351B-4465-BDF7-6383F10B82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605" y="755742"/>
            <a:ext cx="10747990" cy="5032498"/>
          </a:xfrm>
        </p:spPr>
      </p:pic>
    </p:spTree>
    <p:extLst>
      <p:ext uri="{BB962C8B-B14F-4D97-AF65-F5344CB8AC3E}">
        <p14:creationId xmlns:p14="http://schemas.microsoft.com/office/powerpoint/2010/main" val="391508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3"/>
          <p:cNvSpPr>
            <a:spLocks noChangeArrowheads="1"/>
          </p:cNvSpPr>
          <p:nvPr/>
        </p:nvSpPr>
        <p:spPr bwMode="auto">
          <a:xfrm>
            <a:off x="4699000" y="3300413"/>
            <a:ext cx="2767013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/>
            <a:r>
              <a:rPr lang="zh-CN" altLang="en-US" sz="4400" b="1" noProof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添加标题</a:t>
            </a:r>
          </a:p>
        </p:txBody>
      </p:sp>
      <p:grpSp>
        <p:nvGrpSpPr>
          <p:cNvPr id="6" name="Group 131"/>
          <p:cNvGrpSpPr/>
          <p:nvPr/>
        </p:nvGrpSpPr>
        <p:grpSpPr>
          <a:xfrm>
            <a:off x="5830934" y="2308851"/>
            <a:ext cx="503238" cy="792163"/>
            <a:chOff x="2682875" y="893764"/>
            <a:chExt cx="503238" cy="792163"/>
          </a:xfrm>
          <a:solidFill>
            <a:schemeClr val="bg1"/>
          </a:solidFill>
        </p:grpSpPr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2682875" y="1182689"/>
              <a:ext cx="503238" cy="339725"/>
            </a:xfrm>
            <a:custGeom>
              <a:avLst/>
              <a:gdLst>
                <a:gd name="T0" fmla="*/ 452 w 953"/>
                <a:gd name="T1" fmla="*/ 640 h 641"/>
                <a:gd name="T2" fmla="*/ 380 w 953"/>
                <a:gd name="T3" fmla="*/ 631 h 641"/>
                <a:gd name="T4" fmla="*/ 312 w 953"/>
                <a:gd name="T5" fmla="*/ 612 h 641"/>
                <a:gd name="T6" fmla="*/ 250 w 953"/>
                <a:gd name="T7" fmla="*/ 584 h 641"/>
                <a:gd name="T8" fmla="*/ 192 w 953"/>
                <a:gd name="T9" fmla="*/ 548 h 641"/>
                <a:gd name="T10" fmla="*/ 139 w 953"/>
                <a:gd name="T11" fmla="*/ 504 h 641"/>
                <a:gd name="T12" fmla="*/ 95 w 953"/>
                <a:gd name="T13" fmla="*/ 453 h 641"/>
                <a:gd name="T14" fmla="*/ 58 w 953"/>
                <a:gd name="T15" fmla="*/ 396 h 641"/>
                <a:gd name="T16" fmla="*/ 29 w 953"/>
                <a:gd name="T17" fmla="*/ 334 h 641"/>
                <a:gd name="T18" fmla="*/ 9 w 953"/>
                <a:gd name="T19" fmla="*/ 267 h 641"/>
                <a:gd name="T20" fmla="*/ 1 w 953"/>
                <a:gd name="T21" fmla="*/ 198 h 641"/>
                <a:gd name="T22" fmla="*/ 0 w 953"/>
                <a:gd name="T23" fmla="*/ 69 h 641"/>
                <a:gd name="T24" fmla="*/ 12 w 953"/>
                <a:gd name="T25" fmla="*/ 31 h 641"/>
                <a:gd name="T26" fmla="*/ 42 w 953"/>
                <a:gd name="T27" fmla="*/ 6 h 641"/>
                <a:gd name="T28" fmla="*/ 69 w 953"/>
                <a:gd name="T29" fmla="*/ 0 h 641"/>
                <a:gd name="T30" fmla="*/ 108 w 953"/>
                <a:gd name="T31" fmla="*/ 13 h 641"/>
                <a:gd name="T32" fmla="*/ 132 w 953"/>
                <a:gd name="T33" fmla="*/ 43 h 641"/>
                <a:gd name="T34" fmla="*/ 138 w 953"/>
                <a:gd name="T35" fmla="*/ 175 h 641"/>
                <a:gd name="T36" fmla="*/ 141 w 953"/>
                <a:gd name="T37" fmla="*/ 208 h 641"/>
                <a:gd name="T38" fmla="*/ 149 w 953"/>
                <a:gd name="T39" fmla="*/ 256 h 641"/>
                <a:gd name="T40" fmla="*/ 179 w 953"/>
                <a:gd name="T41" fmla="*/ 330 h 641"/>
                <a:gd name="T42" fmla="*/ 238 w 953"/>
                <a:gd name="T43" fmla="*/ 406 h 641"/>
                <a:gd name="T44" fmla="*/ 315 w 953"/>
                <a:gd name="T45" fmla="*/ 463 h 641"/>
                <a:gd name="T46" fmla="*/ 408 w 953"/>
                <a:gd name="T47" fmla="*/ 496 h 641"/>
                <a:gd name="T48" fmla="*/ 459 w 953"/>
                <a:gd name="T49" fmla="*/ 501 h 641"/>
                <a:gd name="T50" fmla="*/ 494 w 953"/>
                <a:gd name="T51" fmla="*/ 501 h 641"/>
                <a:gd name="T52" fmla="*/ 545 w 953"/>
                <a:gd name="T53" fmla="*/ 496 h 641"/>
                <a:gd name="T54" fmla="*/ 637 w 953"/>
                <a:gd name="T55" fmla="*/ 463 h 641"/>
                <a:gd name="T56" fmla="*/ 715 w 953"/>
                <a:gd name="T57" fmla="*/ 406 h 641"/>
                <a:gd name="T58" fmla="*/ 773 w 953"/>
                <a:gd name="T59" fmla="*/ 330 h 641"/>
                <a:gd name="T60" fmla="*/ 804 w 953"/>
                <a:gd name="T61" fmla="*/ 256 h 641"/>
                <a:gd name="T62" fmla="*/ 813 w 953"/>
                <a:gd name="T63" fmla="*/ 208 h 641"/>
                <a:gd name="T64" fmla="*/ 815 w 953"/>
                <a:gd name="T65" fmla="*/ 69 h 641"/>
                <a:gd name="T66" fmla="*/ 820 w 953"/>
                <a:gd name="T67" fmla="*/ 43 h 641"/>
                <a:gd name="T68" fmla="*/ 845 w 953"/>
                <a:gd name="T69" fmla="*/ 13 h 641"/>
                <a:gd name="T70" fmla="*/ 884 w 953"/>
                <a:gd name="T71" fmla="*/ 0 h 641"/>
                <a:gd name="T72" fmla="*/ 911 w 953"/>
                <a:gd name="T73" fmla="*/ 6 h 641"/>
                <a:gd name="T74" fmla="*/ 942 w 953"/>
                <a:gd name="T75" fmla="*/ 31 h 641"/>
                <a:gd name="T76" fmla="*/ 953 w 953"/>
                <a:gd name="T77" fmla="*/ 69 h 641"/>
                <a:gd name="T78" fmla="*/ 953 w 953"/>
                <a:gd name="T79" fmla="*/ 198 h 641"/>
                <a:gd name="T80" fmla="*/ 943 w 953"/>
                <a:gd name="T81" fmla="*/ 267 h 641"/>
                <a:gd name="T82" fmla="*/ 924 w 953"/>
                <a:gd name="T83" fmla="*/ 334 h 641"/>
                <a:gd name="T84" fmla="*/ 895 w 953"/>
                <a:gd name="T85" fmla="*/ 396 h 641"/>
                <a:gd name="T86" fmla="*/ 859 w 953"/>
                <a:gd name="T87" fmla="*/ 453 h 641"/>
                <a:gd name="T88" fmla="*/ 813 w 953"/>
                <a:gd name="T89" fmla="*/ 504 h 641"/>
                <a:gd name="T90" fmla="*/ 762 w 953"/>
                <a:gd name="T91" fmla="*/ 548 h 641"/>
                <a:gd name="T92" fmla="*/ 704 w 953"/>
                <a:gd name="T93" fmla="*/ 584 h 641"/>
                <a:gd name="T94" fmla="*/ 640 w 953"/>
                <a:gd name="T95" fmla="*/ 612 h 641"/>
                <a:gd name="T96" fmla="*/ 572 w 953"/>
                <a:gd name="T97" fmla="*/ 631 h 641"/>
                <a:gd name="T98" fmla="*/ 501 w 953"/>
                <a:gd name="T99" fmla="*/ 64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3" h="641">
                  <a:moveTo>
                    <a:pt x="477" y="641"/>
                  </a:moveTo>
                  <a:lnTo>
                    <a:pt x="477" y="641"/>
                  </a:lnTo>
                  <a:lnTo>
                    <a:pt x="452" y="640"/>
                  </a:lnTo>
                  <a:lnTo>
                    <a:pt x="427" y="638"/>
                  </a:lnTo>
                  <a:lnTo>
                    <a:pt x="404" y="636"/>
                  </a:lnTo>
                  <a:lnTo>
                    <a:pt x="380" y="631"/>
                  </a:lnTo>
                  <a:lnTo>
                    <a:pt x="358" y="626"/>
                  </a:lnTo>
                  <a:lnTo>
                    <a:pt x="334" y="620"/>
                  </a:lnTo>
                  <a:lnTo>
                    <a:pt x="312" y="612"/>
                  </a:lnTo>
                  <a:lnTo>
                    <a:pt x="292" y="604"/>
                  </a:lnTo>
                  <a:lnTo>
                    <a:pt x="269" y="594"/>
                  </a:lnTo>
                  <a:lnTo>
                    <a:pt x="250" y="584"/>
                  </a:lnTo>
                  <a:lnTo>
                    <a:pt x="229" y="573"/>
                  </a:lnTo>
                  <a:lnTo>
                    <a:pt x="210" y="561"/>
                  </a:lnTo>
                  <a:lnTo>
                    <a:pt x="192" y="548"/>
                  </a:lnTo>
                  <a:lnTo>
                    <a:pt x="174" y="535"/>
                  </a:lnTo>
                  <a:lnTo>
                    <a:pt x="156" y="519"/>
                  </a:lnTo>
                  <a:lnTo>
                    <a:pt x="139" y="504"/>
                  </a:lnTo>
                  <a:lnTo>
                    <a:pt x="124" y="487"/>
                  </a:lnTo>
                  <a:lnTo>
                    <a:pt x="109" y="471"/>
                  </a:lnTo>
                  <a:lnTo>
                    <a:pt x="95" y="453"/>
                  </a:lnTo>
                  <a:lnTo>
                    <a:pt x="81" y="435"/>
                  </a:lnTo>
                  <a:lnTo>
                    <a:pt x="69" y="415"/>
                  </a:lnTo>
                  <a:lnTo>
                    <a:pt x="58" y="396"/>
                  </a:lnTo>
                  <a:lnTo>
                    <a:pt x="47" y="377"/>
                  </a:lnTo>
                  <a:lnTo>
                    <a:pt x="37" y="356"/>
                  </a:lnTo>
                  <a:lnTo>
                    <a:pt x="29" y="334"/>
                  </a:lnTo>
                  <a:lnTo>
                    <a:pt x="22" y="313"/>
                  </a:lnTo>
                  <a:lnTo>
                    <a:pt x="15" y="291"/>
                  </a:lnTo>
                  <a:lnTo>
                    <a:pt x="9" y="267"/>
                  </a:lnTo>
                  <a:lnTo>
                    <a:pt x="5" y="245"/>
                  </a:lnTo>
                  <a:lnTo>
                    <a:pt x="2" y="222"/>
                  </a:lnTo>
                  <a:lnTo>
                    <a:pt x="1" y="198"/>
                  </a:lnTo>
                  <a:lnTo>
                    <a:pt x="0" y="175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1" y="56"/>
                  </a:lnTo>
                  <a:lnTo>
                    <a:pt x="5" y="43"/>
                  </a:lnTo>
                  <a:lnTo>
                    <a:pt x="12" y="31"/>
                  </a:lnTo>
                  <a:lnTo>
                    <a:pt x="20" y="21"/>
                  </a:lnTo>
                  <a:lnTo>
                    <a:pt x="30" y="13"/>
                  </a:lnTo>
                  <a:lnTo>
                    <a:pt x="42" y="6"/>
                  </a:lnTo>
                  <a:lnTo>
                    <a:pt x="55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83" y="2"/>
                  </a:lnTo>
                  <a:lnTo>
                    <a:pt x="96" y="6"/>
                  </a:lnTo>
                  <a:lnTo>
                    <a:pt x="108" y="13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2" y="43"/>
                  </a:lnTo>
                  <a:lnTo>
                    <a:pt x="137" y="56"/>
                  </a:lnTo>
                  <a:lnTo>
                    <a:pt x="138" y="69"/>
                  </a:lnTo>
                  <a:lnTo>
                    <a:pt x="138" y="175"/>
                  </a:lnTo>
                  <a:lnTo>
                    <a:pt x="138" y="175"/>
                  </a:lnTo>
                  <a:lnTo>
                    <a:pt x="139" y="191"/>
                  </a:lnTo>
                  <a:lnTo>
                    <a:pt x="141" y="208"/>
                  </a:lnTo>
                  <a:lnTo>
                    <a:pt x="142" y="224"/>
                  </a:lnTo>
                  <a:lnTo>
                    <a:pt x="145" y="240"/>
                  </a:lnTo>
                  <a:lnTo>
                    <a:pt x="149" y="256"/>
                  </a:lnTo>
                  <a:lnTo>
                    <a:pt x="153" y="272"/>
                  </a:lnTo>
                  <a:lnTo>
                    <a:pt x="166" y="302"/>
                  </a:lnTo>
                  <a:lnTo>
                    <a:pt x="179" y="330"/>
                  </a:lnTo>
                  <a:lnTo>
                    <a:pt x="196" y="357"/>
                  </a:lnTo>
                  <a:lnTo>
                    <a:pt x="215" y="382"/>
                  </a:lnTo>
                  <a:lnTo>
                    <a:pt x="238" y="406"/>
                  </a:lnTo>
                  <a:lnTo>
                    <a:pt x="261" y="427"/>
                  </a:lnTo>
                  <a:lnTo>
                    <a:pt x="287" y="446"/>
                  </a:lnTo>
                  <a:lnTo>
                    <a:pt x="315" y="463"/>
                  </a:lnTo>
                  <a:lnTo>
                    <a:pt x="346" y="476"/>
                  </a:lnTo>
                  <a:lnTo>
                    <a:pt x="376" y="487"/>
                  </a:lnTo>
                  <a:lnTo>
                    <a:pt x="408" y="496"/>
                  </a:lnTo>
                  <a:lnTo>
                    <a:pt x="426" y="499"/>
                  </a:lnTo>
                  <a:lnTo>
                    <a:pt x="442" y="500"/>
                  </a:lnTo>
                  <a:lnTo>
                    <a:pt x="459" y="501"/>
                  </a:lnTo>
                  <a:lnTo>
                    <a:pt x="477" y="503"/>
                  </a:lnTo>
                  <a:lnTo>
                    <a:pt x="477" y="503"/>
                  </a:lnTo>
                  <a:lnTo>
                    <a:pt x="494" y="501"/>
                  </a:lnTo>
                  <a:lnTo>
                    <a:pt x="512" y="500"/>
                  </a:lnTo>
                  <a:lnTo>
                    <a:pt x="528" y="499"/>
                  </a:lnTo>
                  <a:lnTo>
                    <a:pt x="545" y="496"/>
                  </a:lnTo>
                  <a:lnTo>
                    <a:pt x="577" y="487"/>
                  </a:lnTo>
                  <a:lnTo>
                    <a:pt x="608" y="476"/>
                  </a:lnTo>
                  <a:lnTo>
                    <a:pt x="637" y="463"/>
                  </a:lnTo>
                  <a:lnTo>
                    <a:pt x="665" y="446"/>
                  </a:lnTo>
                  <a:lnTo>
                    <a:pt x="691" y="427"/>
                  </a:lnTo>
                  <a:lnTo>
                    <a:pt x="715" y="406"/>
                  </a:lnTo>
                  <a:lnTo>
                    <a:pt x="737" y="382"/>
                  </a:lnTo>
                  <a:lnTo>
                    <a:pt x="756" y="357"/>
                  </a:lnTo>
                  <a:lnTo>
                    <a:pt x="773" y="330"/>
                  </a:lnTo>
                  <a:lnTo>
                    <a:pt x="788" y="302"/>
                  </a:lnTo>
                  <a:lnTo>
                    <a:pt x="799" y="272"/>
                  </a:lnTo>
                  <a:lnTo>
                    <a:pt x="804" y="256"/>
                  </a:lnTo>
                  <a:lnTo>
                    <a:pt x="808" y="240"/>
                  </a:lnTo>
                  <a:lnTo>
                    <a:pt x="810" y="224"/>
                  </a:lnTo>
                  <a:lnTo>
                    <a:pt x="813" y="208"/>
                  </a:lnTo>
                  <a:lnTo>
                    <a:pt x="815" y="191"/>
                  </a:lnTo>
                  <a:lnTo>
                    <a:pt x="815" y="175"/>
                  </a:lnTo>
                  <a:lnTo>
                    <a:pt x="815" y="69"/>
                  </a:lnTo>
                  <a:lnTo>
                    <a:pt x="815" y="69"/>
                  </a:lnTo>
                  <a:lnTo>
                    <a:pt x="816" y="56"/>
                  </a:lnTo>
                  <a:lnTo>
                    <a:pt x="820" y="43"/>
                  </a:lnTo>
                  <a:lnTo>
                    <a:pt x="827" y="31"/>
                  </a:lnTo>
                  <a:lnTo>
                    <a:pt x="835" y="21"/>
                  </a:lnTo>
                  <a:lnTo>
                    <a:pt x="845" y="13"/>
                  </a:lnTo>
                  <a:lnTo>
                    <a:pt x="858" y="6"/>
                  </a:lnTo>
                  <a:lnTo>
                    <a:pt x="870" y="2"/>
                  </a:lnTo>
                  <a:lnTo>
                    <a:pt x="884" y="0"/>
                  </a:lnTo>
                  <a:lnTo>
                    <a:pt x="884" y="0"/>
                  </a:lnTo>
                  <a:lnTo>
                    <a:pt x="898" y="2"/>
                  </a:lnTo>
                  <a:lnTo>
                    <a:pt x="911" y="6"/>
                  </a:lnTo>
                  <a:lnTo>
                    <a:pt x="923" y="13"/>
                  </a:lnTo>
                  <a:lnTo>
                    <a:pt x="932" y="21"/>
                  </a:lnTo>
                  <a:lnTo>
                    <a:pt x="942" y="31"/>
                  </a:lnTo>
                  <a:lnTo>
                    <a:pt x="947" y="43"/>
                  </a:lnTo>
                  <a:lnTo>
                    <a:pt x="952" y="56"/>
                  </a:lnTo>
                  <a:lnTo>
                    <a:pt x="953" y="69"/>
                  </a:lnTo>
                  <a:lnTo>
                    <a:pt x="953" y="175"/>
                  </a:lnTo>
                  <a:lnTo>
                    <a:pt x="953" y="175"/>
                  </a:lnTo>
                  <a:lnTo>
                    <a:pt x="953" y="198"/>
                  </a:lnTo>
                  <a:lnTo>
                    <a:pt x="950" y="222"/>
                  </a:lnTo>
                  <a:lnTo>
                    <a:pt x="947" y="245"/>
                  </a:lnTo>
                  <a:lnTo>
                    <a:pt x="943" y="267"/>
                  </a:lnTo>
                  <a:lnTo>
                    <a:pt x="938" y="291"/>
                  </a:lnTo>
                  <a:lnTo>
                    <a:pt x="932" y="313"/>
                  </a:lnTo>
                  <a:lnTo>
                    <a:pt x="924" y="334"/>
                  </a:lnTo>
                  <a:lnTo>
                    <a:pt x="916" y="356"/>
                  </a:lnTo>
                  <a:lnTo>
                    <a:pt x="906" y="377"/>
                  </a:lnTo>
                  <a:lnTo>
                    <a:pt x="895" y="396"/>
                  </a:lnTo>
                  <a:lnTo>
                    <a:pt x="884" y="415"/>
                  </a:lnTo>
                  <a:lnTo>
                    <a:pt x="871" y="435"/>
                  </a:lnTo>
                  <a:lnTo>
                    <a:pt x="859" y="453"/>
                  </a:lnTo>
                  <a:lnTo>
                    <a:pt x="844" y="471"/>
                  </a:lnTo>
                  <a:lnTo>
                    <a:pt x="830" y="487"/>
                  </a:lnTo>
                  <a:lnTo>
                    <a:pt x="813" y="504"/>
                  </a:lnTo>
                  <a:lnTo>
                    <a:pt x="797" y="519"/>
                  </a:lnTo>
                  <a:lnTo>
                    <a:pt x="780" y="535"/>
                  </a:lnTo>
                  <a:lnTo>
                    <a:pt x="762" y="548"/>
                  </a:lnTo>
                  <a:lnTo>
                    <a:pt x="743" y="561"/>
                  </a:lnTo>
                  <a:lnTo>
                    <a:pt x="723" y="573"/>
                  </a:lnTo>
                  <a:lnTo>
                    <a:pt x="704" y="584"/>
                  </a:lnTo>
                  <a:lnTo>
                    <a:pt x="683" y="594"/>
                  </a:lnTo>
                  <a:lnTo>
                    <a:pt x="662" y="604"/>
                  </a:lnTo>
                  <a:lnTo>
                    <a:pt x="640" y="612"/>
                  </a:lnTo>
                  <a:lnTo>
                    <a:pt x="618" y="620"/>
                  </a:lnTo>
                  <a:lnTo>
                    <a:pt x="596" y="626"/>
                  </a:lnTo>
                  <a:lnTo>
                    <a:pt x="572" y="631"/>
                  </a:lnTo>
                  <a:lnTo>
                    <a:pt x="549" y="636"/>
                  </a:lnTo>
                  <a:lnTo>
                    <a:pt x="525" y="638"/>
                  </a:lnTo>
                  <a:lnTo>
                    <a:pt x="501" y="640"/>
                  </a:lnTo>
                  <a:lnTo>
                    <a:pt x="477" y="641"/>
                  </a:lnTo>
                  <a:lnTo>
                    <a:pt x="477" y="6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2784475" y="1611314"/>
              <a:ext cx="300038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2898775" y="1455739"/>
              <a:ext cx="71438" cy="155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2784475" y="1250951"/>
              <a:ext cx="300038" cy="155575"/>
            </a:xfrm>
            <a:custGeom>
              <a:avLst/>
              <a:gdLst>
                <a:gd name="T0" fmla="*/ 0 w 566"/>
                <a:gd name="T1" fmla="*/ 0 h 294"/>
                <a:gd name="T2" fmla="*/ 0 w 566"/>
                <a:gd name="T3" fmla="*/ 12 h 294"/>
                <a:gd name="T4" fmla="*/ 0 w 566"/>
                <a:gd name="T5" fmla="*/ 12 h 294"/>
                <a:gd name="T6" fmla="*/ 3 w 566"/>
                <a:gd name="T7" fmla="*/ 41 h 294"/>
                <a:gd name="T8" fmla="*/ 7 w 566"/>
                <a:gd name="T9" fmla="*/ 69 h 294"/>
                <a:gd name="T10" fmla="*/ 14 w 566"/>
                <a:gd name="T11" fmla="*/ 96 h 294"/>
                <a:gd name="T12" fmla="*/ 24 w 566"/>
                <a:gd name="T13" fmla="*/ 121 h 294"/>
                <a:gd name="T14" fmla="*/ 35 w 566"/>
                <a:gd name="T15" fmla="*/ 146 h 294"/>
                <a:gd name="T16" fmla="*/ 49 w 566"/>
                <a:gd name="T17" fmla="*/ 170 h 294"/>
                <a:gd name="T18" fmla="*/ 65 w 566"/>
                <a:gd name="T19" fmla="*/ 192 h 294"/>
                <a:gd name="T20" fmla="*/ 83 w 566"/>
                <a:gd name="T21" fmla="*/ 211 h 294"/>
                <a:gd name="T22" fmla="*/ 104 w 566"/>
                <a:gd name="T23" fmla="*/ 229 h 294"/>
                <a:gd name="T24" fmla="*/ 125 w 566"/>
                <a:gd name="T25" fmla="*/ 246 h 294"/>
                <a:gd name="T26" fmla="*/ 148 w 566"/>
                <a:gd name="T27" fmla="*/ 260 h 294"/>
                <a:gd name="T28" fmla="*/ 173 w 566"/>
                <a:gd name="T29" fmla="*/ 272 h 294"/>
                <a:gd name="T30" fmla="*/ 200 w 566"/>
                <a:gd name="T31" fmla="*/ 282 h 294"/>
                <a:gd name="T32" fmla="*/ 227 w 566"/>
                <a:gd name="T33" fmla="*/ 289 h 294"/>
                <a:gd name="T34" fmla="*/ 255 w 566"/>
                <a:gd name="T35" fmla="*/ 293 h 294"/>
                <a:gd name="T36" fmla="*/ 284 w 566"/>
                <a:gd name="T37" fmla="*/ 294 h 294"/>
                <a:gd name="T38" fmla="*/ 284 w 566"/>
                <a:gd name="T39" fmla="*/ 294 h 294"/>
                <a:gd name="T40" fmla="*/ 313 w 566"/>
                <a:gd name="T41" fmla="*/ 293 h 294"/>
                <a:gd name="T42" fmla="*/ 341 w 566"/>
                <a:gd name="T43" fmla="*/ 289 h 294"/>
                <a:gd name="T44" fmla="*/ 367 w 566"/>
                <a:gd name="T45" fmla="*/ 282 h 294"/>
                <a:gd name="T46" fmla="*/ 393 w 566"/>
                <a:gd name="T47" fmla="*/ 272 h 294"/>
                <a:gd name="T48" fmla="*/ 418 w 566"/>
                <a:gd name="T49" fmla="*/ 260 h 294"/>
                <a:gd name="T50" fmla="*/ 442 w 566"/>
                <a:gd name="T51" fmla="*/ 246 h 294"/>
                <a:gd name="T52" fmla="*/ 464 w 566"/>
                <a:gd name="T53" fmla="*/ 229 h 294"/>
                <a:gd name="T54" fmla="*/ 483 w 566"/>
                <a:gd name="T55" fmla="*/ 211 h 294"/>
                <a:gd name="T56" fmla="*/ 501 w 566"/>
                <a:gd name="T57" fmla="*/ 192 h 294"/>
                <a:gd name="T58" fmla="*/ 518 w 566"/>
                <a:gd name="T59" fmla="*/ 170 h 294"/>
                <a:gd name="T60" fmla="*/ 532 w 566"/>
                <a:gd name="T61" fmla="*/ 146 h 294"/>
                <a:gd name="T62" fmla="*/ 544 w 566"/>
                <a:gd name="T63" fmla="*/ 121 h 294"/>
                <a:gd name="T64" fmla="*/ 554 w 566"/>
                <a:gd name="T65" fmla="*/ 96 h 294"/>
                <a:gd name="T66" fmla="*/ 561 w 566"/>
                <a:gd name="T67" fmla="*/ 69 h 294"/>
                <a:gd name="T68" fmla="*/ 565 w 566"/>
                <a:gd name="T69" fmla="*/ 41 h 294"/>
                <a:gd name="T70" fmla="*/ 566 w 566"/>
                <a:gd name="T71" fmla="*/ 12 h 294"/>
                <a:gd name="T72" fmla="*/ 566 w 566"/>
                <a:gd name="T73" fmla="*/ 0 h 294"/>
                <a:gd name="T74" fmla="*/ 0 w 566"/>
                <a:gd name="T75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6" h="294">
                  <a:moveTo>
                    <a:pt x="0" y="0"/>
                  </a:moveTo>
                  <a:lnTo>
                    <a:pt x="0" y="12"/>
                  </a:lnTo>
                  <a:lnTo>
                    <a:pt x="0" y="12"/>
                  </a:lnTo>
                  <a:lnTo>
                    <a:pt x="3" y="41"/>
                  </a:lnTo>
                  <a:lnTo>
                    <a:pt x="7" y="69"/>
                  </a:lnTo>
                  <a:lnTo>
                    <a:pt x="14" y="96"/>
                  </a:lnTo>
                  <a:lnTo>
                    <a:pt x="24" y="121"/>
                  </a:lnTo>
                  <a:lnTo>
                    <a:pt x="35" y="146"/>
                  </a:lnTo>
                  <a:lnTo>
                    <a:pt x="49" y="170"/>
                  </a:lnTo>
                  <a:lnTo>
                    <a:pt x="65" y="192"/>
                  </a:lnTo>
                  <a:lnTo>
                    <a:pt x="83" y="211"/>
                  </a:lnTo>
                  <a:lnTo>
                    <a:pt x="104" y="229"/>
                  </a:lnTo>
                  <a:lnTo>
                    <a:pt x="125" y="246"/>
                  </a:lnTo>
                  <a:lnTo>
                    <a:pt x="148" y="260"/>
                  </a:lnTo>
                  <a:lnTo>
                    <a:pt x="173" y="272"/>
                  </a:lnTo>
                  <a:lnTo>
                    <a:pt x="200" y="282"/>
                  </a:lnTo>
                  <a:lnTo>
                    <a:pt x="227" y="289"/>
                  </a:lnTo>
                  <a:lnTo>
                    <a:pt x="255" y="293"/>
                  </a:lnTo>
                  <a:lnTo>
                    <a:pt x="284" y="294"/>
                  </a:lnTo>
                  <a:lnTo>
                    <a:pt x="284" y="294"/>
                  </a:lnTo>
                  <a:lnTo>
                    <a:pt x="313" y="293"/>
                  </a:lnTo>
                  <a:lnTo>
                    <a:pt x="341" y="289"/>
                  </a:lnTo>
                  <a:lnTo>
                    <a:pt x="367" y="282"/>
                  </a:lnTo>
                  <a:lnTo>
                    <a:pt x="393" y="272"/>
                  </a:lnTo>
                  <a:lnTo>
                    <a:pt x="418" y="260"/>
                  </a:lnTo>
                  <a:lnTo>
                    <a:pt x="442" y="246"/>
                  </a:lnTo>
                  <a:lnTo>
                    <a:pt x="464" y="229"/>
                  </a:lnTo>
                  <a:lnTo>
                    <a:pt x="483" y="211"/>
                  </a:lnTo>
                  <a:lnTo>
                    <a:pt x="501" y="192"/>
                  </a:lnTo>
                  <a:lnTo>
                    <a:pt x="518" y="170"/>
                  </a:lnTo>
                  <a:lnTo>
                    <a:pt x="532" y="146"/>
                  </a:lnTo>
                  <a:lnTo>
                    <a:pt x="544" y="121"/>
                  </a:lnTo>
                  <a:lnTo>
                    <a:pt x="554" y="96"/>
                  </a:lnTo>
                  <a:lnTo>
                    <a:pt x="561" y="69"/>
                  </a:lnTo>
                  <a:lnTo>
                    <a:pt x="565" y="41"/>
                  </a:lnTo>
                  <a:lnTo>
                    <a:pt x="566" y="12"/>
                  </a:lnTo>
                  <a:lnTo>
                    <a:pt x="56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" name="Freeform 12"/>
            <p:cNvSpPr>
              <a:spLocks noEditPoints="1"/>
            </p:cNvSpPr>
            <p:nvPr/>
          </p:nvSpPr>
          <p:spPr bwMode="auto">
            <a:xfrm>
              <a:off x="2784475" y="893764"/>
              <a:ext cx="300038" cy="306388"/>
            </a:xfrm>
            <a:custGeom>
              <a:avLst/>
              <a:gdLst>
                <a:gd name="T0" fmla="*/ 173 w 566"/>
                <a:gd name="T1" fmla="*/ 22 h 578"/>
                <a:gd name="T2" fmla="*/ 49 w 566"/>
                <a:gd name="T3" fmla="*/ 124 h 578"/>
                <a:gd name="T4" fmla="*/ 0 w 566"/>
                <a:gd name="T5" fmla="*/ 282 h 578"/>
                <a:gd name="T6" fmla="*/ 561 w 566"/>
                <a:gd name="T7" fmla="*/ 225 h 578"/>
                <a:gd name="T8" fmla="*/ 483 w 566"/>
                <a:gd name="T9" fmla="*/ 81 h 578"/>
                <a:gd name="T10" fmla="*/ 341 w 566"/>
                <a:gd name="T11" fmla="*/ 5 h 578"/>
                <a:gd name="T12" fmla="*/ 128 w 566"/>
                <a:gd name="T13" fmla="*/ 511 h 578"/>
                <a:gd name="T14" fmla="*/ 93 w 566"/>
                <a:gd name="T15" fmla="*/ 476 h 578"/>
                <a:gd name="T16" fmla="*/ 105 w 566"/>
                <a:gd name="T17" fmla="*/ 436 h 578"/>
                <a:gd name="T18" fmla="*/ 146 w 566"/>
                <a:gd name="T19" fmla="*/ 423 h 578"/>
                <a:gd name="T20" fmla="*/ 180 w 566"/>
                <a:gd name="T21" fmla="*/ 458 h 578"/>
                <a:gd name="T22" fmla="*/ 169 w 566"/>
                <a:gd name="T23" fmla="*/ 500 h 578"/>
                <a:gd name="T24" fmla="*/ 137 w 566"/>
                <a:gd name="T25" fmla="*/ 374 h 578"/>
                <a:gd name="T26" fmla="*/ 100 w 566"/>
                <a:gd name="T27" fmla="*/ 353 h 578"/>
                <a:gd name="T28" fmla="*/ 96 w 566"/>
                <a:gd name="T29" fmla="*/ 311 h 578"/>
                <a:gd name="T30" fmla="*/ 137 w 566"/>
                <a:gd name="T31" fmla="*/ 284 h 578"/>
                <a:gd name="T32" fmla="*/ 175 w 566"/>
                <a:gd name="T33" fmla="*/ 304 h 578"/>
                <a:gd name="T34" fmla="*/ 177 w 566"/>
                <a:gd name="T35" fmla="*/ 346 h 578"/>
                <a:gd name="T36" fmla="*/ 137 w 566"/>
                <a:gd name="T37" fmla="*/ 374 h 578"/>
                <a:gd name="T38" fmla="*/ 112 w 566"/>
                <a:gd name="T39" fmla="*/ 227 h 578"/>
                <a:gd name="T40" fmla="*/ 93 w 566"/>
                <a:gd name="T41" fmla="*/ 189 h 578"/>
                <a:gd name="T42" fmla="*/ 119 w 566"/>
                <a:gd name="T43" fmla="*/ 149 h 578"/>
                <a:gd name="T44" fmla="*/ 162 w 566"/>
                <a:gd name="T45" fmla="*/ 153 h 578"/>
                <a:gd name="T46" fmla="*/ 182 w 566"/>
                <a:gd name="T47" fmla="*/ 189 h 578"/>
                <a:gd name="T48" fmla="*/ 154 w 566"/>
                <a:gd name="T49" fmla="*/ 231 h 578"/>
                <a:gd name="T50" fmla="*/ 276 w 566"/>
                <a:gd name="T51" fmla="*/ 511 h 578"/>
                <a:gd name="T52" fmla="*/ 241 w 566"/>
                <a:gd name="T53" fmla="*/ 476 h 578"/>
                <a:gd name="T54" fmla="*/ 254 w 566"/>
                <a:gd name="T55" fmla="*/ 436 h 578"/>
                <a:gd name="T56" fmla="*/ 294 w 566"/>
                <a:gd name="T57" fmla="*/ 423 h 578"/>
                <a:gd name="T58" fmla="*/ 328 w 566"/>
                <a:gd name="T59" fmla="*/ 458 h 578"/>
                <a:gd name="T60" fmla="*/ 317 w 566"/>
                <a:gd name="T61" fmla="*/ 500 h 578"/>
                <a:gd name="T62" fmla="*/ 285 w 566"/>
                <a:gd name="T63" fmla="*/ 374 h 578"/>
                <a:gd name="T64" fmla="*/ 248 w 566"/>
                <a:gd name="T65" fmla="*/ 353 h 578"/>
                <a:gd name="T66" fmla="*/ 244 w 566"/>
                <a:gd name="T67" fmla="*/ 311 h 578"/>
                <a:gd name="T68" fmla="*/ 285 w 566"/>
                <a:gd name="T69" fmla="*/ 284 h 578"/>
                <a:gd name="T70" fmla="*/ 321 w 566"/>
                <a:gd name="T71" fmla="*/ 304 h 578"/>
                <a:gd name="T72" fmla="*/ 325 w 566"/>
                <a:gd name="T73" fmla="*/ 346 h 578"/>
                <a:gd name="T74" fmla="*/ 285 w 566"/>
                <a:gd name="T75" fmla="*/ 374 h 578"/>
                <a:gd name="T76" fmla="*/ 260 w 566"/>
                <a:gd name="T77" fmla="*/ 227 h 578"/>
                <a:gd name="T78" fmla="*/ 241 w 566"/>
                <a:gd name="T79" fmla="*/ 189 h 578"/>
                <a:gd name="T80" fmla="*/ 267 w 566"/>
                <a:gd name="T81" fmla="*/ 149 h 578"/>
                <a:gd name="T82" fmla="*/ 310 w 566"/>
                <a:gd name="T83" fmla="*/ 153 h 578"/>
                <a:gd name="T84" fmla="*/ 330 w 566"/>
                <a:gd name="T85" fmla="*/ 189 h 578"/>
                <a:gd name="T86" fmla="*/ 302 w 566"/>
                <a:gd name="T87" fmla="*/ 231 h 578"/>
                <a:gd name="T88" fmla="*/ 424 w 566"/>
                <a:gd name="T89" fmla="*/ 511 h 578"/>
                <a:gd name="T90" fmla="*/ 389 w 566"/>
                <a:gd name="T91" fmla="*/ 476 h 578"/>
                <a:gd name="T92" fmla="*/ 402 w 566"/>
                <a:gd name="T93" fmla="*/ 436 h 578"/>
                <a:gd name="T94" fmla="*/ 442 w 566"/>
                <a:gd name="T95" fmla="*/ 423 h 578"/>
                <a:gd name="T96" fmla="*/ 476 w 566"/>
                <a:gd name="T97" fmla="*/ 458 h 578"/>
                <a:gd name="T98" fmla="*/ 464 w 566"/>
                <a:gd name="T99" fmla="*/ 500 h 578"/>
                <a:gd name="T100" fmla="*/ 433 w 566"/>
                <a:gd name="T101" fmla="*/ 374 h 578"/>
                <a:gd name="T102" fmla="*/ 396 w 566"/>
                <a:gd name="T103" fmla="*/ 353 h 578"/>
                <a:gd name="T104" fmla="*/ 392 w 566"/>
                <a:gd name="T105" fmla="*/ 311 h 578"/>
                <a:gd name="T106" fmla="*/ 433 w 566"/>
                <a:gd name="T107" fmla="*/ 284 h 578"/>
                <a:gd name="T108" fmla="*/ 469 w 566"/>
                <a:gd name="T109" fmla="*/ 304 h 578"/>
                <a:gd name="T110" fmla="*/ 474 w 566"/>
                <a:gd name="T111" fmla="*/ 346 h 578"/>
                <a:gd name="T112" fmla="*/ 433 w 566"/>
                <a:gd name="T113" fmla="*/ 374 h 578"/>
                <a:gd name="T114" fmla="*/ 409 w 566"/>
                <a:gd name="T115" fmla="*/ 227 h 578"/>
                <a:gd name="T116" fmla="*/ 389 w 566"/>
                <a:gd name="T117" fmla="*/ 189 h 578"/>
                <a:gd name="T118" fmla="*/ 415 w 566"/>
                <a:gd name="T119" fmla="*/ 149 h 578"/>
                <a:gd name="T120" fmla="*/ 458 w 566"/>
                <a:gd name="T121" fmla="*/ 153 h 578"/>
                <a:gd name="T122" fmla="*/ 478 w 566"/>
                <a:gd name="T123" fmla="*/ 189 h 578"/>
                <a:gd name="T124" fmla="*/ 450 w 566"/>
                <a:gd name="T125" fmla="*/ 2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66" h="578">
                  <a:moveTo>
                    <a:pt x="284" y="0"/>
                  </a:moveTo>
                  <a:lnTo>
                    <a:pt x="284" y="0"/>
                  </a:lnTo>
                  <a:lnTo>
                    <a:pt x="255" y="1"/>
                  </a:lnTo>
                  <a:lnTo>
                    <a:pt x="227" y="5"/>
                  </a:lnTo>
                  <a:lnTo>
                    <a:pt x="200" y="12"/>
                  </a:lnTo>
                  <a:lnTo>
                    <a:pt x="173" y="22"/>
                  </a:lnTo>
                  <a:lnTo>
                    <a:pt x="148" y="33"/>
                  </a:lnTo>
                  <a:lnTo>
                    <a:pt x="125" y="47"/>
                  </a:lnTo>
                  <a:lnTo>
                    <a:pt x="104" y="63"/>
                  </a:lnTo>
                  <a:lnTo>
                    <a:pt x="83" y="81"/>
                  </a:lnTo>
                  <a:lnTo>
                    <a:pt x="65" y="102"/>
                  </a:lnTo>
                  <a:lnTo>
                    <a:pt x="49" y="124"/>
                  </a:lnTo>
                  <a:lnTo>
                    <a:pt x="35" y="147"/>
                  </a:lnTo>
                  <a:lnTo>
                    <a:pt x="24" y="171"/>
                  </a:lnTo>
                  <a:lnTo>
                    <a:pt x="14" y="198"/>
                  </a:lnTo>
                  <a:lnTo>
                    <a:pt x="7" y="225"/>
                  </a:lnTo>
                  <a:lnTo>
                    <a:pt x="3" y="253"/>
                  </a:lnTo>
                  <a:lnTo>
                    <a:pt x="0" y="282"/>
                  </a:lnTo>
                  <a:lnTo>
                    <a:pt x="0" y="578"/>
                  </a:lnTo>
                  <a:lnTo>
                    <a:pt x="566" y="578"/>
                  </a:lnTo>
                  <a:lnTo>
                    <a:pt x="566" y="282"/>
                  </a:lnTo>
                  <a:lnTo>
                    <a:pt x="566" y="282"/>
                  </a:lnTo>
                  <a:lnTo>
                    <a:pt x="565" y="253"/>
                  </a:lnTo>
                  <a:lnTo>
                    <a:pt x="561" y="225"/>
                  </a:lnTo>
                  <a:lnTo>
                    <a:pt x="554" y="198"/>
                  </a:lnTo>
                  <a:lnTo>
                    <a:pt x="544" y="171"/>
                  </a:lnTo>
                  <a:lnTo>
                    <a:pt x="532" y="147"/>
                  </a:lnTo>
                  <a:lnTo>
                    <a:pt x="518" y="124"/>
                  </a:lnTo>
                  <a:lnTo>
                    <a:pt x="501" y="102"/>
                  </a:lnTo>
                  <a:lnTo>
                    <a:pt x="483" y="81"/>
                  </a:lnTo>
                  <a:lnTo>
                    <a:pt x="464" y="63"/>
                  </a:lnTo>
                  <a:lnTo>
                    <a:pt x="442" y="47"/>
                  </a:lnTo>
                  <a:lnTo>
                    <a:pt x="418" y="33"/>
                  </a:lnTo>
                  <a:lnTo>
                    <a:pt x="393" y="22"/>
                  </a:lnTo>
                  <a:lnTo>
                    <a:pt x="367" y="12"/>
                  </a:lnTo>
                  <a:lnTo>
                    <a:pt x="341" y="5"/>
                  </a:lnTo>
                  <a:lnTo>
                    <a:pt x="313" y="1"/>
                  </a:lnTo>
                  <a:lnTo>
                    <a:pt x="284" y="0"/>
                  </a:lnTo>
                  <a:lnTo>
                    <a:pt x="284" y="0"/>
                  </a:lnTo>
                  <a:close/>
                  <a:moveTo>
                    <a:pt x="137" y="512"/>
                  </a:moveTo>
                  <a:lnTo>
                    <a:pt x="137" y="512"/>
                  </a:lnTo>
                  <a:lnTo>
                    <a:pt x="128" y="511"/>
                  </a:lnTo>
                  <a:lnTo>
                    <a:pt x="119" y="508"/>
                  </a:lnTo>
                  <a:lnTo>
                    <a:pt x="112" y="504"/>
                  </a:lnTo>
                  <a:lnTo>
                    <a:pt x="105" y="500"/>
                  </a:lnTo>
                  <a:lnTo>
                    <a:pt x="100" y="493"/>
                  </a:lnTo>
                  <a:lnTo>
                    <a:pt x="96" y="484"/>
                  </a:lnTo>
                  <a:lnTo>
                    <a:pt x="93" y="476"/>
                  </a:lnTo>
                  <a:lnTo>
                    <a:pt x="93" y="468"/>
                  </a:lnTo>
                  <a:lnTo>
                    <a:pt x="93" y="468"/>
                  </a:lnTo>
                  <a:lnTo>
                    <a:pt x="93" y="458"/>
                  </a:lnTo>
                  <a:lnTo>
                    <a:pt x="96" y="450"/>
                  </a:lnTo>
                  <a:lnTo>
                    <a:pt x="100" y="443"/>
                  </a:lnTo>
                  <a:lnTo>
                    <a:pt x="105" y="436"/>
                  </a:lnTo>
                  <a:lnTo>
                    <a:pt x="112" y="430"/>
                  </a:lnTo>
                  <a:lnTo>
                    <a:pt x="119" y="426"/>
                  </a:lnTo>
                  <a:lnTo>
                    <a:pt x="128" y="423"/>
                  </a:lnTo>
                  <a:lnTo>
                    <a:pt x="137" y="423"/>
                  </a:lnTo>
                  <a:lnTo>
                    <a:pt x="137" y="423"/>
                  </a:lnTo>
                  <a:lnTo>
                    <a:pt x="146" y="423"/>
                  </a:lnTo>
                  <a:lnTo>
                    <a:pt x="154" y="426"/>
                  </a:lnTo>
                  <a:lnTo>
                    <a:pt x="162" y="430"/>
                  </a:lnTo>
                  <a:lnTo>
                    <a:pt x="169" y="436"/>
                  </a:lnTo>
                  <a:lnTo>
                    <a:pt x="175" y="443"/>
                  </a:lnTo>
                  <a:lnTo>
                    <a:pt x="177" y="450"/>
                  </a:lnTo>
                  <a:lnTo>
                    <a:pt x="180" y="458"/>
                  </a:lnTo>
                  <a:lnTo>
                    <a:pt x="182" y="468"/>
                  </a:lnTo>
                  <a:lnTo>
                    <a:pt x="182" y="468"/>
                  </a:lnTo>
                  <a:lnTo>
                    <a:pt x="180" y="476"/>
                  </a:lnTo>
                  <a:lnTo>
                    <a:pt x="177" y="484"/>
                  </a:lnTo>
                  <a:lnTo>
                    <a:pt x="175" y="493"/>
                  </a:lnTo>
                  <a:lnTo>
                    <a:pt x="169" y="500"/>
                  </a:lnTo>
                  <a:lnTo>
                    <a:pt x="162" y="504"/>
                  </a:lnTo>
                  <a:lnTo>
                    <a:pt x="154" y="508"/>
                  </a:lnTo>
                  <a:lnTo>
                    <a:pt x="146" y="511"/>
                  </a:lnTo>
                  <a:lnTo>
                    <a:pt x="137" y="512"/>
                  </a:lnTo>
                  <a:lnTo>
                    <a:pt x="137" y="512"/>
                  </a:lnTo>
                  <a:close/>
                  <a:moveTo>
                    <a:pt x="137" y="374"/>
                  </a:moveTo>
                  <a:lnTo>
                    <a:pt x="137" y="374"/>
                  </a:lnTo>
                  <a:lnTo>
                    <a:pt x="128" y="372"/>
                  </a:lnTo>
                  <a:lnTo>
                    <a:pt x="119" y="369"/>
                  </a:lnTo>
                  <a:lnTo>
                    <a:pt x="112" y="365"/>
                  </a:lnTo>
                  <a:lnTo>
                    <a:pt x="105" y="360"/>
                  </a:lnTo>
                  <a:lnTo>
                    <a:pt x="100" y="353"/>
                  </a:lnTo>
                  <a:lnTo>
                    <a:pt x="96" y="346"/>
                  </a:lnTo>
                  <a:lnTo>
                    <a:pt x="93" y="338"/>
                  </a:lnTo>
                  <a:lnTo>
                    <a:pt x="93" y="329"/>
                  </a:lnTo>
                  <a:lnTo>
                    <a:pt x="93" y="329"/>
                  </a:lnTo>
                  <a:lnTo>
                    <a:pt x="93" y="320"/>
                  </a:lnTo>
                  <a:lnTo>
                    <a:pt x="96" y="311"/>
                  </a:lnTo>
                  <a:lnTo>
                    <a:pt x="100" y="304"/>
                  </a:lnTo>
                  <a:lnTo>
                    <a:pt x="105" y="297"/>
                  </a:lnTo>
                  <a:lnTo>
                    <a:pt x="112" y="292"/>
                  </a:lnTo>
                  <a:lnTo>
                    <a:pt x="119" y="288"/>
                  </a:lnTo>
                  <a:lnTo>
                    <a:pt x="128" y="285"/>
                  </a:lnTo>
                  <a:lnTo>
                    <a:pt x="137" y="284"/>
                  </a:lnTo>
                  <a:lnTo>
                    <a:pt x="137" y="284"/>
                  </a:lnTo>
                  <a:lnTo>
                    <a:pt x="146" y="285"/>
                  </a:lnTo>
                  <a:lnTo>
                    <a:pt x="154" y="288"/>
                  </a:lnTo>
                  <a:lnTo>
                    <a:pt x="162" y="292"/>
                  </a:lnTo>
                  <a:lnTo>
                    <a:pt x="169" y="297"/>
                  </a:lnTo>
                  <a:lnTo>
                    <a:pt x="175" y="304"/>
                  </a:lnTo>
                  <a:lnTo>
                    <a:pt x="177" y="311"/>
                  </a:lnTo>
                  <a:lnTo>
                    <a:pt x="180" y="320"/>
                  </a:lnTo>
                  <a:lnTo>
                    <a:pt x="182" y="329"/>
                  </a:lnTo>
                  <a:lnTo>
                    <a:pt x="182" y="329"/>
                  </a:lnTo>
                  <a:lnTo>
                    <a:pt x="180" y="338"/>
                  </a:lnTo>
                  <a:lnTo>
                    <a:pt x="177" y="346"/>
                  </a:lnTo>
                  <a:lnTo>
                    <a:pt x="175" y="353"/>
                  </a:lnTo>
                  <a:lnTo>
                    <a:pt x="169" y="360"/>
                  </a:lnTo>
                  <a:lnTo>
                    <a:pt x="162" y="365"/>
                  </a:lnTo>
                  <a:lnTo>
                    <a:pt x="154" y="369"/>
                  </a:lnTo>
                  <a:lnTo>
                    <a:pt x="146" y="372"/>
                  </a:lnTo>
                  <a:lnTo>
                    <a:pt x="137" y="374"/>
                  </a:lnTo>
                  <a:lnTo>
                    <a:pt x="137" y="374"/>
                  </a:lnTo>
                  <a:close/>
                  <a:moveTo>
                    <a:pt x="137" y="234"/>
                  </a:moveTo>
                  <a:lnTo>
                    <a:pt x="137" y="234"/>
                  </a:lnTo>
                  <a:lnTo>
                    <a:pt x="128" y="234"/>
                  </a:lnTo>
                  <a:lnTo>
                    <a:pt x="119" y="231"/>
                  </a:lnTo>
                  <a:lnTo>
                    <a:pt x="112" y="227"/>
                  </a:lnTo>
                  <a:lnTo>
                    <a:pt x="105" y="221"/>
                  </a:lnTo>
                  <a:lnTo>
                    <a:pt x="100" y="214"/>
                  </a:lnTo>
                  <a:lnTo>
                    <a:pt x="96" y="207"/>
                  </a:lnTo>
                  <a:lnTo>
                    <a:pt x="93" y="199"/>
                  </a:lnTo>
                  <a:lnTo>
                    <a:pt x="93" y="189"/>
                  </a:lnTo>
                  <a:lnTo>
                    <a:pt x="93" y="189"/>
                  </a:lnTo>
                  <a:lnTo>
                    <a:pt x="93" y="181"/>
                  </a:lnTo>
                  <a:lnTo>
                    <a:pt x="96" y="173"/>
                  </a:lnTo>
                  <a:lnTo>
                    <a:pt x="100" y="165"/>
                  </a:lnTo>
                  <a:lnTo>
                    <a:pt x="105" y="158"/>
                  </a:lnTo>
                  <a:lnTo>
                    <a:pt x="112" y="153"/>
                  </a:lnTo>
                  <a:lnTo>
                    <a:pt x="119" y="149"/>
                  </a:lnTo>
                  <a:lnTo>
                    <a:pt x="128" y="147"/>
                  </a:lnTo>
                  <a:lnTo>
                    <a:pt x="137" y="145"/>
                  </a:lnTo>
                  <a:lnTo>
                    <a:pt x="137" y="145"/>
                  </a:lnTo>
                  <a:lnTo>
                    <a:pt x="146" y="147"/>
                  </a:lnTo>
                  <a:lnTo>
                    <a:pt x="154" y="149"/>
                  </a:lnTo>
                  <a:lnTo>
                    <a:pt x="162" y="153"/>
                  </a:lnTo>
                  <a:lnTo>
                    <a:pt x="169" y="158"/>
                  </a:lnTo>
                  <a:lnTo>
                    <a:pt x="175" y="165"/>
                  </a:lnTo>
                  <a:lnTo>
                    <a:pt x="177" y="173"/>
                  </a:lnTo>
                  <a:lnTo>
                    <a:pt x="180" y="181"/>
                  </a:lnTo>
                  <a:lnTo>
                    <a:pt x="182" y="189"/>
                  </a:lnTo>
                  <a:lnTo>
                    <a:pt x="182" y="189"/>
                  </a:lnTo>
                  <a:lnTo>
                    <a:pt x="180" y="199"/>
                  </a:lnTo>
                  <a:lnTo>
                    <a:pt x="177" y="207"/>
                  </a:lnTo>
                  <a:lnTo>
                    <a:pt x="175" y="214"/>
                  </a:lnTo>
                  <a:lnTo>
                    <a:pt x="169" y="221"/>
                  </a:lnTo>
                  <a:lnTo>
                    <a:pt x="162" y="227"/>
                  </a:lnTo>
                  <a:lnTo>
                    <a:pt x="154" y="231"/>
                  </a:lnTo>
                  <a:lnTo>
                    <a:pt x="146" y="234"/>
                  </a:lnTo>
                  <a:lnTo>
                    <a:pt x="137" y="234"/>
                  </a:lnTo>
                  <a:lnTo>
                    <a:pt x="137" y="234"/>
                  </a:lnTo>
                  <a:close/>
                  <a:moveTo>
                    <a:pt x="285" y="512"/>
                  </a:moveTo>
                  <a:lnTo>
                    <a:pt x="285" y="512"/>
                  </a:lnTo>
                  <a:lnTo>
                    <a:pt x="276" y="511"/>
                  </a:lnTo>
                  <a:lnTo>
                    <a:pt x="267" y="508"/>
                  </a:lnTo>
                  <a:lnTo>
                    <a:pt x="260" y="504"/>
                  </a:lnTo>
                  <a:lnTo>
                    <a:pt x="254" y="500"/>
                  </a:lnTo>
                  <a:lnTo>
                    <a:pt x="248" y="493"/>
                  </a:lnTo>
                  <a:lnTo>
                    <a:pt x="244" y="484"/>
                  </a:lnTo>
                  <a:lnTo>
                    <a:pt x="241" y="476"/>
                  </a:lnTo>
                  <a:lnTo>
                    <a:pt x="241" y="468"/>
                  </a:lnTo>
                  <a:lnTo>
                    <a:pt x="241" y="468"/>
                  </a:lnTo>
                  <a:lnTo>
                    <a:pt x="241" y="458"/>
                  </a:lnTo>
                  <a:lnTo>
                    <a:pt x="244" y="450"/>
                  </a:lnTo>
                  <a:lnTo>
                    <a:pt x="248" y="443"/>
                  </a:lnTo>
                  <a:lnTo>
                    <a:pt x="254" y="436"/>
                  </a:lnTo>
                  <a:lnTo>
                    <a:pt x="260" y="430"/>
                  </a:lnTo>
                  <a:lnTo>
                    <a:pt x="267" y="426"/>
                  </a:lnTo>
                  <a:lnTo>
                    <a:pt x="276" y="423"/>
                  </a:lnTo>
                  <a:lnTo>
                    <a:pt x="285" y="423"/>
                  </a:lnTo>
                  <a:lnTo>
                    <a:pt x="285" y="423"/>
                  </a:lnTo>
                  <a:lnTo>
                    <a:pt x="294" y="423"/>
                  </a:lnTo>
                  <a:lnTo>
                    <a:pt x="302" y="426"/>
                  </a:lnTo>
                  <a:lnTo>
                    <a:pt x="310" y="430"/>
                  </a:lnTo>
                  <a:lnTo>
                    <a:pt x="317" y="436"/>
                  </a:lnTo>
                  <a:lnTo>
                    <a:pt x="321" y="443"/>
                  </a:lnTo>
                  <a:lnTo>
                    <a:pt x="325" y="450"/>
                  </a:lnTo>
                  <a:lnTo>
                    <a:pt x="328" y="458"/>
                  </a:lnTo>
                  <a:lnTo>
                    <a:pt x="330" y="468"/>
                  </a:lnTo>
                  <a:lnTo>
                    <a:pt x="330" y="468"/>
                  </a:lnTo>
                  <a:lnTo>
                    <a:pt x="328" y="476"/>
                  </a:lnTo>
                  <a:lnTo>
                    <a:pt x="325" y="484"/>
                  </a:lnTo>
                  <a:lnTo>
                    <a:pt x="321" y="493"/>
                  </a:lnTo>
                  <a:lnTo>
                    <a:pt x="317" y="500"/>
                  </a:lnTo>
                  <a:lnTo>
                    <a:pt x="310" y="504"/>
                  </a:lnTo>
                  <a:lnTo>
                    <a:pt x="302" y="508"/>
                  </a:lnTo>
                  <a:lnTo>
                    <a:pt x="294" y="511"/>
                  </a:lnTo>
                  <a:lnTo>
                    <a:pt x="285" y="512"/>
                  </a:lnTo>
                  <a:lnTo>
                    <a:pt x="285" y="512"/>
                  </a:lnTo>
                  <a:close/>
                  <a:moveTo>
                    <a:pt x="285" y="374"/>
                  </a:moveTo>
                  <a:lnTo>
                    <a:pt x="285" y="374"/>
                  </a:lnTo>
                  <a:lnTo>
                    <a:pt x="276" y="372"/>
                  </a:lnTo>
                  <a:lnTo>
                    <a:pt x="267" y="369"/>
                  </a:lnTo>
                  <a:lnTo>
                    <a:pt x="260" y="365"/>
                  </a:lnTo>
                  <a:lnTo>
                    <a:pt x="254" y="360"/>
                  </a:lnTo>
                  <a:lnTo>
                    <a:pt x="248" y="353"/>
                  </a:lnTo>
                  <a:lnTo>
                    <a:pt x="244" y="346"/>
                  </a:lnTo>
                  <a:lnTo>
                    <a:pt x="241" y="338"/>
                  </a:lnTo>
                  <a:lnTo>
                    <a:pt x="241" y="329"/>
                  </a:lnTo>
                  <a:lnTo>
                    <a:pt x="241" y="329"/>
                  </a:lnTo>
                  <a:lnTo>
                    <a:pt x="241" y="320"/>
                  </a:lnTo>
                  <a:lnTo>
                    <a:pt x="244" y="311"/>
                  </a:lnTo>
                  <a:lnTo>
                    <a:pt x="248" y="304"/>
                  </a:lnTo>
                  <a:lnTo>
                    <a:pt x="254" y="297"/>
                  </a:lnTo>
                  <a:lnTo>
                    <a:pt x="260" y="292"/>
                  </a:lnTo>
                  <a:lnTo>
                    <a:pt x="267" y="288"/>
                  </a:lnTo>
                  <a:lnTo>
                    <a:pt x="276" y="285"/>
                  </a:lnTo>
                  <a:lnTo>
                    <a:pt x="285" y="284"/>
                  </a:lnTo>
                  <a:lnTo>
                    <a:pt x="285" y="284"/>
                  </a:lnTo>
                  <a:lnTo>
                    <a:pt x="294" y="285"/>
                  </a:lnTo>
                  <a:lnTo>
                    <a:pt x="302" y="288"/>
                  </a:lnTo>
                  <a:lnTo>
                    <a:pt x="310" y="292"/>
                  </a:lnTo>
                  <a:lnTo>
                    <a:pt x="317" y="297"/>
                  </a:lnTo>
                  <a:lnTo>
                    <a:pt x="321" y="304"/>
                  </a:lnTo>
                  <a:lnTo>
                    <a:pt x="325" y="311"/>
                  </a:lnTo>
                  <a:lnTo>
                    <a:pt x="328" y="320"/>
                  </a:lnTo>
                  <a:lnTo>
                    <a:pt x="330" y="329"/>
                  </a:lnTo>
                  <a:lnTo>
                    <a:pt x="330" y="329"/>
                  </a:lnTo>
                  <a:lnTo>
                    <a:pt x="328" y="338"/>
                  </a:lnTo>
                  <a:lnTo>
                    <a:pt x="325" y="346"/>
                  </a:lnTo>
                  <a:lnTo>
                    <a:pt x="321" y="353"/>
                  </a:lnTo>
                  <a:lnTo>
                    <a:pt x="317" y="360"/>
                  </a:lnTo>
                  <a:lnTo>
                    <a:pt x="310" y="365"/>
                  </a:lnTo>
                  <a:lnTo>
                    <a:pt x="302" y="369"/>
                  </a:lnTo>
                  <a:lnTo>
                    <a:pt x="294" y="372"/>
                  </a:lnTo>
                  <a:lnTo>
                    <a:pt x="285" y="374"/>
                  </a:lnTo>
                  <a:lnTo>
                    <a:pt x="285" y="374"/>
                  </a:lnTo>
                  <a:close/>
                  <a:moveTo>
                    <a:pt x="285" y="234"/>
                  </a:moveTo>
                  <a:lnTo>
                    <a:pt x="285" y="234"/>
                  </a:lnTo>
                  <a:lnTo>
                    <a:pt x="276" y="234"/>
                  </a:lnTo>
                  <a:lnTo>
                    <a:pt x="267" y="231"/>
                  </a:lnTo>
                  <a:lnTo>
                    <a:pt x="260" y="227"/>
                  </a:lnTo>
                  <a:lnTo>
                    <a:pt x="254" y="221"/>
                  </a:lnTo>
                  <a:lnTo>
                    <a:pt x="248" y="214"/>
                  </a:lnTo>
                  <a:lnTo>
                    <a:pt x="244" y="207"/>
                  </a:lnTo>
                  <a:lnTo>
                    <a:pt x="241" y="199"/>
                  </a:lnTo>
                  <a:lnTo>
                    <a:pt x="241" y="189"/>
                  </a:lnTo>
                  <a:lnTo>
                    <a:pt x="241" y="189"/>
                  </a:lnTo>
                  <a:lnTo>
                    <a:pt x="241" y="181"/>
                  </a:lnTo>
                  <a:lnTo>
                    <a:pt x="244" y="173"/>
                  </a:lnTo>
                  <a:lnTo>
                    <a:pt x="248" y="165"/>
                  </a:lnTo>
                  <a:lnTo>
                    <a:pt x="254" y="158"/>
                  </a:lnTo>
                  <a:lnTo>
                    <a:pt x="260" y="153"/>
                  </a:lnTo>
                  <a:lnTo>
                    <a:pt x="267" y="149"/>
                  </a:lnTo>
                  <a:lnTo>
                    <a:pt x="276" y="147"/>
                  </a:lnTo>
                  <a:lnTo>
                    <a:pt x="285" y="145"/>
                  </a:lnTo>
                  <a:lnTo>
                    <a:pt x="285" y="145"/>
                  </a:lnTo>
                  <a:lnTo>
                    <a:pt x="294" y="147"/>
                  </a:lnTo>
                  <a:lnTo>
                    <a:pt x="302" y="149"/>
                  </a:lnTo>
                  <a:lnTo>
                    <a:pt x="310" y="153"/>
                  </a:lnTo>
                  <a:lnTo>
                    <a:pt x="317" y="158"/>
                  </a:lnTo>
                  <a:lnTo>
                    <a:pt x="321" y="165"/>
                  </a:lnTo>
                  <a:lnTo>
                    <a:pt x="325" y="173"/>
                  </a:lnTo>
                  <a:lnTo>
                    <a:pt x="328" y="181"/>
                  </a:lnTo>
                  <a:lnTo>
                    <a:pt x="330" y="189"/>
                  </a:lnTo>
                  <a:lnTo>
                    <a:pt x="330" y="189"/>
                  </a:lnTo>
                  <a:lnTo>
                    <a:pt x="328" y="199"/>
                  </a:lnTo>
                  <a:lnTo>
                    <a:pt x="325" y="207"/>
                  </a:lnTo>
                  <a:lnTo>
                    <a:pt x="321" y="214"/>
                  </a:lnTo>
                  <a:lnTo>
                    <a:pt x="317" y="221"/>
                  </a:lnTo>
                  <a:lnTo>
                    <a:pt x="310" y="227"/>
                  </a:lnTo>
                  <a:lnTo>
                    <a:pt x="302" y="231"/>
                  </a:lnTo>
                  <a:lnTo>
                    <a:pt x="294" y="234"/>
                  </a:lnTo>
                  <a:lnTo>
                    <a:pt x="285" y="234"/>
                  </a:lnTo>
                  <a:lnTo>
                    <a:pt x="285" y="234"/>
                  </a:lnTo>
                  <a:close/>
                  <a:moveTo>
                    <a:pt x="433" y="512"/>
                  </a:moveTo>
                  <a:lnTo>
                    <a:pt x="433" y="512"/>
                  </a:lnTo>
                  <a:lnTo>
                    <a:pt x="424" y="511"/>
                  </a:lnTo>
                  <a:lnTo>
                    <a:pt x="415" y="508"/>
                  </a:lnTo>
                  <a:lnTo>
                    <a:pt x="409" y="504"/>
                  </a:lnTo>
                  <a:lnTo>
                    <a:pt x="402" y="500"/>
                  </a:lnTo>
                  <a:lnTo>
                    <a:pt x="396" y="493"/>
                  </a:lnTo>
                  <a:lnTo>
                    <a:pt x="392" y="484"/>
                  </a:lnTo>
                  <a:lnTo>
                    <a:pt x="389" y="476"/>
                  </a:lnTo>
                  <a:lnTo>
                    <a:pt x="389" y="468"/>
                  </a:lnTo>
                  <a:lnTo>
                    <a:pt x="389" y="468"/>
                  </a:lnTo>
                  <a:lnTo>
                    <a:pt x="389" y="458"/>
                  </a:lnTo>
                  <a:lnTo>
                    <a:pt x="392" y="450"/>
                  </a:lnTo>
                  <a:lnTo>
                    <a:pt x="396" y="443"/>
                  </a:lnTo>
                  <a:lnTo>
                    <a:pt x="402" y="436"/>
                  </a:lnTo>
                  <a:lnTo>
                    <a:pt x="409" y="430"/>
                  </a:lnTo>
                  <a:lnTo>
                    <a:pt x="415" y="426"/>
                  </a:lnTo>
                  <a:lnTo>
                    <a:pt x="424" y="423"/>
                  </a:lnTo>
                  <a:lnTo>
                    <a:pt x="433" y="423"/>
                  </a:lnTo>
                  <a:lnTo>
                    <a:pt x="433" y="423"/>
                  </a:lnTo>
                  <a:lnTo>
                    <a:pt x="442" y="423"/>
                  </a:lnTo>
                  <a:lnTo>
                    <a:pt x="450" y="426"/>
                  </a:lnTo>
                  <a:lnTo>
                    <a:pt x="458" y="430"/>
                  </a:lnTo>
                  <a:lnTo>
                    <a:pt x="464" y="436"/>
                  </a:lnTo>
                  <a:lnTo>
                    <a:pt x="469" y="443"/>
                  </a:lnTo>
                  <a:lnTo>
                    <a:pt x="474" y="450"/>
                  </a:lnTo>
                  <a:lnTo>
                    <a:pt x="476" y="458"/>
                  </a:lnTo>
                  <a:lnTo>
                    <a:pt x="478" y="468"/>
                  </a:lnTo>
                  <a:lnTo>
                    <a:pt x="478" y="468"/>
                  </a:lnTo>
                  <a:lnTo>
                    <a:pt x="476" y="476"/>
                  </a:lnTo>
                  <a:lnTo>
                    <a:pt x="474" y="484"/>
                  </a:lnTo>
                  <a:lnTo>
                    <a:pt x="469" y="493"/>
                  </a:lnTo>
                  <a:lnTo>
                    <a:pt x="464" y="500"/>
                  </a:lnTo>
                  <a:lnTo>
                    <a:pt x="458" y="504"/>
                  </a:lnTo>
                  <a:lnTo>
                    <a:pt x="450" y="508"/>
                  </a:lnTo>
                  <a:lnTo>
                    <a:pt x="442" y="511"/>
                  </a:lnTo>
                  <a:lnTo>
                    <a:pt x="433" y="512"/>
                  </a:lnTo>
                  <a:lnTo>
                    <a:pt x="433" y="512"/>
                  </a:lnTo>
                  <a:close/>
                  <a:moveTo>
                    <a:pt x="433" y="374"/>
                  </a:moveTo>
                  <a:lnTo>
                    <a:pt x="433" y="374"/>
                  </a:lnTo>
                  <a:lnTo>
                    <a:pt x="424" y="372"/>
                  </a:lnTo>
                  <a:lnTo>
                    <a:pt x="415" y="369"/>
                  </a:lnTo>
                  <a:lnTo>
                    <a:pt x="409" y="365"/>
                  </a:lnTo>
                  <a:lnTo>
                    <a:pt x="402" y="360"/>
                  </a:lnTo>
                  <a:lnTo>
                    <a:pt x="396" y="353"/>
                  </a:lnTo>
                  <a:lnTo>
                    <a:pt x="392" y="346"/>
                  </a:lnTo>
                  <a:lnTo>
                    <a:pt x="389" y="338"/>
                  </a:lnTo>
                  <a:lnTo>
                    <a:pt x="389" y="329"/>
                  </a:lnTo>
                  <a:lnTo>
                    <a:pt x="389" y="329"/>
                  </a:lnTo>
                  <a:lnTo>
                    <a:pt x="389" y="320"/>
                  </a:lnTo>
                  <a:lnTo>
                    <a:pt x="392" y="311"/>
                  </a:lnTo>
                  <a:lnTo>
                    <a:pt x="396" y="304"/>
                  </a:lnTo>
                  <a:lnTo>
                    <a:pt x="402" y="297"/>
                  </a:lnTo>
                  <a:lnTo>
                    <a:pt x="409" y="292"/>
                  </a:lnTo>
                  <a:lnTo>
                    <a:pt x="415" y="288"/>
                  </a:lnTo>
                  <a:lnTo>
                    <a:pt x="424" y="285"/>
                  </a:lnTo>
                  <a:lnTo>
                    <a:pt x="433" y="284"/>
                  </a:lnTo>
                  <a:lnTo>
                    <a:pt x="433" y="284"/>
                  </a:lnTo>
                  <a:lnTo>
                    <a:pt x="442" y="285"/>
                  </a:lnTo>
                  <a:lnTo>
                    <a:pt x="450" y="288"/>
                  </a:lnTo>
                  <a:lnTo>
                    <a:pt x="458" y="292"/>
                  </a:lnTo>
                  <a:lnTo>
                    <a:pt x="464" y="297"/>
                  </a:lnTo>
                  <a:lnTo>
                    <a:pt x="469" y="304"/>
                  </a:lnTo>
                  <a:lnTo>
                    <a:pt x="474" y="311"/>
                  </a:lnTo>
                  <a:lnTo>
                    <a:pt x="476" y="320"/>
                  </a:lnTo>
                  <a:lnTo>
                    <a:pt x="478" y="329"/>
                  </a:lnTo>
                  <a:lnTo>
                    <a:pt x="478" y="329"/>
                  </a:lnTo>
                  <a:lnTo>
                    <a:pt x="476" y="338"/>
                  </a:lnTo>
                  <a:lnTo>
                    <a:pt x="474" y="346"/>
                  </a:lnTo>
                  <a:lnTo>
                    <a:pt x="469" y="353"/>
                  </a:lnTo>
                  <a:lnTo>
                    <a:pt x="464" y="360"/>
                  </a:lnTo>
                  <a:lnTo>
                    <a:pt x="458" y="365"/>
                  </a:lnTo>
                  <a:lnTo>
                    <a:pt x="450" y="369"/>
                  </a:lnTo>
                  <a:lnTo>
                    <a:pt x="442" y="372"/>
                  </a:lnTo>
                  <a:lnTo>
                    <a:pt x="433" y="374"/>
                  </a:lnTo>
                  <a:lnTo>
                    <a:pt x="433" y="374"/>
                  </a:lnTo>
                  <a:close/>
                  <a:moveTo>
                    <a:pt x="433" y="234"/>
                  </a:moveTo>
                  <a:lnTo>
                    <a:pt x="433" y="234"/>
                  </a:lnTo>
                  <a:lnTo>
                    <a:pt x="424" y="234"/>
                  </a:lnTo>
                  <a:lnTo>
                    <a:pt x="415" y="231"/>
                  </a:lnTo>
                  <a:lnTo>
                    <a:pt x="409" y="227"/>
                  </a:lnTo>
                  <a:lnTo>
                    <a:pt x="402" y="221"/>
                  </a:lnTo>
                  <a:lnTo>
                    <a:pt x="396" y="214"/>
                  </a:lnTo>
                  <a:lnTo>
                    <a:pt x="392" y="207"/>
                  </a:lnTo>
                  <a:lnTo>
                    <a:pt x="389" y="199"/>
                  </a:lnTo>
                  <a:lnTo>
                    <a:pt x="389" y="189"/>
                  </a:lnTo>
                  <a:lnTo>
                    <a:pt x="389" y="189"/>
                  </a:lnTo>
                  <a:lnTo>
                    <a:pt x="389" y="181"/>
                  </a:lnTo>
                  <a:lnTo>
                    <a:pt x="392" y="173"/>
                  </a:lnTo>
                  <a:lnTo>
                    <a:pt x="396" y="165"/>
                  </a:lnTo>
                  <a:lnTo>
                    <a:pt x="402" y="158"/>
                  </a:lnTo>
                  <a:lnTo>
                    <a:pt x="409" y="153"/>
                  </a:lnTo>
                  <a:lnTo>
                    <a:pt x="415" y="149"/>
                  </a:lnTo>
                  <a:lnTo>
                    <a:pt x="424" y="147"/>
                  </a:lnTo>
                  <a:lnTo>
                    <a:pt x="433" y="145"/>
                  </a:lnTo>
                  <a:lnTo>
                    <a:pt x="433" y="145"/>
                  </a:lnTo>
                  <a:lnTo>
                    <a:pt x="442" y="147"/>
                  </a:lnTo>
                  <a:lnTo>
                    <a:pt x="450" y="149"/>
                  </a:lnTo>
                  <a:lnTo>
                    <a:pt x="458" y="153"/>
                  </a:lnTo>
                  <a:lnTo>
                    <a:pt x="464" y="158"/>
                  </a:lnTo>
                  <a:lnTo>
                    <a:pt x="469" y="165"/>
                  </a:lnTo>
                  <a:lnTo>
                    <a:pt x="474" y="173"/>
                  </a:lnTo>
                  <a:lnTo>
                    <a:pt x="476" y="181"/>
                  </a:lnTo>
                  <a:lnTo>
                    <a:pt x="478" y="189"/>
                  </a:lnTo>
                  <a:lnTo>
                    <a:pt x="478" y="189"/>
                  </a:lnTo>
                  <a:lnTo>
                    <a:pt x="476" y="199"/>
                  </a:lnTo>
                  <a:lnTo>
                    <a:pt x="474" y="207"/>
                  </a:lnTo>
                  <a:lnTo>
                    <a:pt x="469" y="214"/>
                  </a:lnTo>
                  <a:lnTo>
                    <a:pt x="464" y="221"/>
                  </a:lnTo>
                  <a:lnTo>
                    <a:pt x="458" y="227"/>
                  </a:lnTo>
                  <a:lnTo>
                    <a:pt x="450" y="231"/>
                  </a:lnTo>
                  <a:lnTo>
                    <a:pt x="442" y="234"/>
                  </a:lnTo>
                  <a:lnTo>
                    <a:pt x="433" y="234"/>
                  </a:lnTo>
                  <a:lnTo>
                    <a:pt x="433" y="2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0246" name="矩形 12"/>
          <p:cNvSpPr>
            <a:spLocks noChangeArrowheads="1"/>
          </p:cNvSpPr>
          <p:nvPr/>
        </p:nvSpPr>
        <p:spPr bwMode="auto">
          <a:xfrm>
            <a:off x="4010025" y="4154488"/>
            <a:ext cx="40735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Open Sans Light"/>
              </a:rPr>
              <a:t>好好学习，天天向上。我们拥有全国领先的</a:t>
            </a:r>
            <a:r>
              <a:rPr lang="en-US" altLang="zh-CN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Open Sans Light"/>
              </a:rPr>
              <a:t>PPT</a:t>
            </a: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Open Sans Light"/>
              </a:rPr>
              <a:t>设计团队，并在商务展示领域为您提供领先行业的呈现方式与创意构成。因为专业、愈逐极致，我们力求为客户提供兼顾商业价值体现与视觉艺术并重的作品。更多关于</a:t>
            </a:r>
            <a:r>
              <a:rPr lang="en-US" altLang="zh-CN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Open Sans Light"/>
              </a:rPr>
              <a:t>STONE</a:t>
            </a: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Open Sans Light"/>
              </a:rPr>
              <a:t>，请在百度搜索：</a:t>
            </a:r>
            <a:r>
              <a:rPr lang="en-US" altLang="zh-CN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Open Sans Light"/>
              </a:rPr>
              <a:t>STONEPPT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用户管理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5978882-3875-49D4-AD9F-51ADAAF11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54" y="1009813"/>
            <a:ext cx="8324405" cy="483837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98E1DD8-13F1-408C-A3D4-9E234BA0D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48" y="862718"/>
            <a:ext cx="7714249" cy="516934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A76AB05-0B67-4E22-AD6F-5FDF4948D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48" y="1030656"/>
            <a:ext cx="9425796" cy="453951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845E70F-2645-4BF3-A904-CE0B028F9F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48" y="862718"/>
            <a:ext cx="8425065" cy="49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708383" y="2780470"/>
            <a:ext cx="328558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主要由文章列表、编辑文章信息组成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3720" y="1562735"/>
            <a:ext cx="8008620" cy="373253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20D4FCD-A63E-4BD9-A17C-9CF8219BDAA3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CCEC43A-0DF0-4C7F-A9C6-483DF15E9EBD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AEC8E3E-4C0F-4852-953E-6FD259EFA48D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矩形 44">
            <a:extLst>
              <a:ext uri="{FF2B5EF4-FFF2-40B4-BE49-F238E27FC236}">
                <a16:creationId xmlns:a16="http://schemas.microsoft.com/office/drawing/2014/main" id="{40F3FE6A-9ED2-4B03-BCA9-F7C53A4CC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文章管理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2" t="651" r="46420" b="99329"/>
          <a:stretch>
            <a:fillRect/>
          </a:stretch>
        </p:blipFill>
        <p:spPr>
          <a:xfrm>
            <a:off x="2783112" y="2033718"/>
            <a:ext cx="88900" cy="797"/>
          </a:xfrm>
          <a:custGeom>
            <a:avLst/>
            <a:gdLst>
              <a:gd name="connsiteX0" fmla="*/ 0 w 88900"/>
              <a:gd name="connsiteY0" fmla="*/ 0 h 797"/>
              <a:gd name="connsiteX1" fmla="*/ 88900 w 88900"/>
              <a:gd name="connsiteY1" fmla="*/ 0 h 797"/>
              <a:gd name="connsiteX2" fmla="*/ 88900 w 88900"/>
              <a:gd name="connsiteY2" fmla="*/ 797 h 797"/>
              <a:gd name="connsiteX3" fmla="*/ 0 w 88900"/>
              <a:gd name="connsiteY3" fmla="*/ 797 h 797"/>
              <a:gd name="connsiteX4" fmla="*/ 0 w 88900"/>
              <a:gd name="connsiteY4" fmla="*/ 0 h 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00" h="797">
                <a:moveTo>
                  <a:pt x="0" y="0"/>
                </a:moveTo>
                <a:lnTo>
                  <a:pt x="88900" y="0"/>
                </a:lnTo>
                <a:lnTo>
                  <a:pt x="88900" y="797"/>
                </a:lnTo>
                <a:lnTo>
                  <a:pt x="0" y="79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2" t="100001" r="46420" b="-929"/>
          <a:stretch>
            <a:fillRect/>
          </a:stretch>
        </p:blipFill>
        <p:spPr>
          <a:xfrm>
            <a:off x="2783112" y="5978727"/>
            <a:ext cx="88900" cy="36838"/>
          </a:xfrm>
          <a:custGeom>
            <a:avLst/>
            <a:gdLst>
              <a:gd name="connsiteX0" fmla="*/ 0 w 88900"/>
              <a:gd name="connsiteY0" fmla="*/ 0 h 36838"/>
              <a:gd name="connsiteX1" fmla="*/ 88900 w 88900"/>
              <a:gd name="connsiteY1" fmla="*/ 0 h 36838"/>
              <a:gd name="connsiteX2" fmla="*/ 88900 w 88900"/>
              <a:gd name="connsiteY2" fmla="*/ 36838 h 36838"/>
              <a:gd name="connsiteX3" fmla="*/ 0 w 88900"/>
              <a:gd name="connsiteY3" fmla="*/ 36838 h 36838"/>
              <a:gd name="connsiteX4" fmla="*/ 0 w 88900"/>
              <a:gd name="connsiteY4" fmla="*/ 0 h 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00" h="36838">
                <a:moveTo>
                  <a:pt x="0" y="0"/>
                </a:moveTo>
                <a:lnTo>
                  <a:pt x="88900" y="0"/>
                </a:lnTo>
                <a:lnTo>
                  <a:pt x="88900" y="36838"/>
                </a:lnTo>
                <a:lnTo>
                  <a:pt x="0" y="368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1557655"/>
            <a:ext cx="7376160" cy="48787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538845" y="2907665"/>
            <a:ext cx="3270250" cy="261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可编辑的内容有：</a:t>
            </a:r>
          </a:p>
          <a:p>
            <a:r>
              <a:rPr lang="zh-CN" altLang="en-US" sz="2800" b="1"/>
              <a:t>文章标题</a:t>
            </a:r>
          </a:p>
          <a:p>
            <a:r>
              <a:rPr lang="zh-CN" altLang="en-US" sz="2800" b="1"/>
              <a:t>选择分类</a:t>
            </a:r>
          </a:p>
          <a:p>
            <a:r>
              <a:rPr lang="zh-CN" altLang="en-US" sz="2800" b="1"/>
              <a:t>选择专栏</a:t>
            </a:r>
          </a:p>
          <a:p>
            <a:r>
              <a:rPr lang="zh-CN" altLang="en-US" sz="2800" b="1"/>
              <a:t>修改文章封面</a:t>
            </a:r>
          </a:p>
          <a:p>
            <a:r>
              <a:rPr lang="zh-CN" altLang="en-US" sz="2800" b="1"/>
              <a:t>编辑文章内容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23A57E5-2FFE-49A7-B5C5-B1BD9B50E771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442DFEF-603D-47D5-9B2A-D10044109B56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6E938DF-5A28-45B0-A055-FE931819FC2B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矩形 44">
            <a:extLst>
              <a:ext uri="{FF2B5EF4-FFF2-40B4-BE49-F238E27FC236}">
                <a16:creationId xmlns:a16="http://schemas.microsoft.com/office/drawing/2014/main" id="{2EF75CD0-629E-4C76-9E58-F0DF74EC7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文章管理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编辑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4388247" y="4170784"/>
            <a:ext cx="615553" cy="19874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前端操作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35" y="1845310"/>
            <a:ext cx="5886450" cy="40481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579042" y="2255440"/>
            <a:ext cx="284956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关键代码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550" y="3246120"/>
            <a:ext cx="5102860" cy="158115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EA51CCA-1A2C-4C90-9A6C-6983F3212360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243AFD9-BED5-424D-961E-527FB89BEEFF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FC5AA2A-D633-4ABC-85E9-356FEACA137D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矩形 44">
            <a:extLst>
              <a:ext uri="{FF2B5EF4-FFF2-40B4-BE49-F238E27FC236}">
                <a16:creationId xmlns:a16="http://schemas.microsoft.com/office/drawing/2014/main" id="{A1C7D4A0-2C91-4152-88D8-D651DEBDF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文章管理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查看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065,&quot;width&quot;:2160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010,&quot;width&quot;:825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1014</Words>
  <Application>Microsoft Office PowerPoint</Application>
  <PresentationFormat>宽屏</PresentationFormat>
  <Paragraphs>88</Paragraphs>
  <Slides>30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Gungsuh</vt:lpstr>
      <vt:lpstr>Microsoft YaHei UI</vt:lpstr>
      <vt:lpstr>等线</vt:lpstr>
      <vt:lpstr>黑体</vt:lpstr>
      <vt:lpstr>宋体</vt:lpstr>
      <vt:lpstr>微软雅黑</vt:lpstr>
      <vt:lpstr>造字工房悦黑体验版纤细体</vt:lpstr>
      <vt:lpstr>Arial</vt:lpstr>
      <vt:lpstr>Arial</vt:lpstr>
      <vt:lpstr>Bauhaus 93</vt:lpstr>
      <vt:lpstr>Calibri</vt:lpstr>
      <vt:lpstr>Calibri Light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劳 泽恩</cp:lastModifiedBy>
  <cp:revision>121</cp:revision>
  <dcterms:created xsi:type="dcterms:W3CDTF">2015-05-06T06:15:02Z</dcterms:created>
  <dcterms:modified xsi:type="dcterms:W3CDTF">2020-07-07T05:50:22Z</dcterms:modified>
</cp:coreProperties>
</file>